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Al-Muthannia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Iraq • State Map | Fully Editable Vector Shape</a:t>
            </a:r>
          </a:p>
        </p:txBody>
      </p:sp>
      <p:sp>
        <p:nvSpPr>
          <p:cNvPr id="101" name="Al-Muthan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440" y="87580"/>
                </a:moveTo>
                <a:lnTo>
                  <a:pt x="51550" y="87380"/>
                </a:lnTo>
                <a:lnTo>
                  <a:pt x="53560" y="83860"/>
                </a:lnTo>
                <a:lnTo>
                  <a:pt x="55200" y="79110"/>
                </a:lnTo>
                <a:lnTo>
                  <a:pt x="55530" y="78460"/>
                </a:lnTo>
                <a:lnTo>
                  <a:pt x="55900" y="77970"/>
                </a:lnTo>
                <a:lnTo>
                  <a:pt x="56050" y="77830"/>
                </a:lnTo>
                <a:lnTo>
                  <a:pt x="56500" y="77500"/>
                </a:lnTo>
                <a:lnTo>
                  <a:pt x="57050" y="77260"/>
                </a:lnTo>
                <a:lnTo>
                  <a:pt x="57110" y="77220"/>
                </a:lnTo>
                <a:lnTo>
                  <a:pt x="57560" y="76520"/>
                </a:lnTo>
                <a:lnTo>
                  <a:pt x="57910" y="76100"/>
                </a:lnTo>
                <a:lnTo>
                  <a:pt x="58340" y="75720"/>
                </a:lnTo>
                <a:lnTo>
                  <a:pt x="58770" y="74940"/>
                </a:lnTo>
                <a:lnTo>
                  <a:pt x="58990" y="74430"/>
                </a:lnTo>
                <a:lnTo>
                  <a:pt x="59680" y="70670"/>
                </a:lnTo>
                <a:lnTo>
                  <a:pt x="61240" y="71820"/>
                </a:lnTo>
                <a:lnTo>
                  <a:pt x="61980" y="72210"/>
                </a:lnTo>
                <a:lnTo>
                  <a:pt x="62170" y="71100"/>
                </a:lnTo>
                <a:lnTo>
                  <a:pt x="62740" y="69530"/>
                </a:lnTo>
                <a:lnTo>
                  <a:pt x="63030" y="68970"/>
                </a:lnTo>
                <a:lnTo>
                  <a:pt x="63170" y="68590"/>
                </a:lnTo>
                <a:lnTo>
                  <a:pt x="63180" y="68430"/>
                </a:lnTo>
                <a:lnTo>
                  <a:pt x="62980" y="68330"/>
                </a:lnTo>
                <a:lnTo>
                  <a:pt x="62920" y="68230"/>
                </a:lnTo>
                <a:lnTo>
                  <a:pt x="62880" y="68100"/>
                </a:lnTo>
                <a:lnTo>
                  <a:pt x="62820" y="68010"/>
                </a:lnTo>
                <a:lnTo>
                  <a:pt x="62760" y="67970"/>
                </a:lnTo>
                <a:lnTo>
                  <a:pt x="62600" y="67910"/>
                </a:lnTo>
                <a:lnTo>
                  <a:pt x="62510" y="67860"/>
                </a:lnTo>
                <a:lnTo>
                  <a:pt x="62400" y="67750"/>
                </a:lnTo>
                <a:lnTo>
                  <a:pt x="62620" y="67730"/>
                </a:lnTo>
                <a:lnTo>
                  <a:pt x="64090" y="67370"/>
                </a:lnTo>
                <a:lnTo>
                  <a:pt x="64190" y="67210"/>
                </a:lnTo>
                <a:lnTo>
                  <a:pt x="64840" y="67230"/>
                </a:lnTo>
                <a:lnTo>
                  <a:pt x="67070" y="67670"/>
                </a:lnTo>
                <a:lnTo>
                  <a:pt x="68690" y="68200"/>
                </a:lnTo>
                <a:lnTo>
                  <a:pt x="69080" y="68200"/>
                </a:lnTo>
                <a:lnTo>
                  <a:pt x="69280" y="68130"/>
                </a:lnTo>
                <a:lnTo>
                  <a:pt x="69350" y="68050"/>
                </a:lnTo>
                <a:lnTo>
                  <a:pt x="69640" y="68380"/>
                </a:lnTo>
                <a:lnTo>
                  <a:pt x="69690" y="68540"/>
                </a:lnTo>
                <a:lnTo>
                  <a:pt x="69680" y="68590"/>
                </a:lnTo>
                <a:lnTo>
                  <a:pt x="69680" y="68740"/>
                </a:lnTo>
                <a:lnTo>
                  <a:pt x="69690" y="68890"/>
                </a:lnTo>
                <a:lnTo>
                  <a:pt x="69680" y="68960"/>
                </a:lnTo>
                <a:lnTo>
                  <a:pt x="69660" y="69020"/>
                </a:lnTo>
                <a:lnTo>
                  <a:pt x="69630" y="69030"/>
                </a:lnTo>
                <a:lnTo>
                  <a:pt x="69590" y="69020"/>
                </a:lnTo>
                <a:lnTo>
                  <a:pt x="69500" y="68950"/>
                </a:lnTo>
                <a:lnTo>
                  <a:pt x="69450" y="68920"/>
                </a:lnTo>
                <a:lnTo>
                  <a:pt x="69400" y="68900"/>
                </a:lnTo>
                <a:lnTo>
                  <a:pt x="69340" y="68940"/>
                </a:lnTo>
                <a:lnTo>
                  <a:pt x="69300" y="69020"/>
                </a:lnTo>
                <a:lnTo>
                  <a:pt x="69240" y="69250"/>
                </a:lnTo>
                <a:lnTo>
                  <a:pt x="69240" y="69350"/>
                </a:lnTo>
                <a:lnTo>
                  <a:pt x="69280" y="69410"/>
                </a:lnTo>
                <a:lnTo>
                  <a:pt x="69320" y="69430"/>
                </a:lnTo>
                <a:lnTo>
                  <a:pt x="69380" y="69440"/>
                </a:lnTo>
                <a:lnTo>
                  <a:pt x="69430" y="69510"/>
                </a:lnTo>
                <a:lnTo>
                  <a:pt x="69480" y="69640"/>
                </a:lnTo>
                <a:lnTo>
                  <a:pt x="69540" y="69960"/>
                </a:lnTo>
                <a:lnTo>
                  <a:pt x="69550" y="70110"/>
                </a:lnTo>
                <a:lnTo>
                  <a:pt x="69520" y="70230"/>
                </a:lnTo>
                <a:lnTo>
                  <a:pt x="68890" y="71020"/>
                </a:lnTo>
                <a:lnTo>
                  <a:pt x="68790" y="71220"/>
                </a:lnTo>
                <a:lnTo>
                  <a:pt x="68810" y="71370"/>
                </a:lnTo>
                <a:lnTo>
                  <a:pt x="69070" y="71410"/>
                </a:lnTo>
                <a:lnTo>
                  <a:pt x="69570" y="71430"/>
                </a:lnTo>
                <a:lnTo>
                  <a:pt x="69050" y="72680"/>
                </a:lnTo>
                <a:lnTo>
                  <a:pt x="68940" y="73020"/>
                </a:lnTo>
                <a:lnTo>
                  <a:pt x="68970" y="73140"/>
                </a:lnTo>
                <a:lnTo>
                  <a:pt x="69140" y="73210"/>
                </a:lnTo>
                <a:lnTo>
                  <a:pt x="69180" y="73250"/>
                </a:lnTo>
                <a:lnTo>
                  <a:pt x="69290" y="73330"/>
                </a:lnTo>
                <a:lnTo>
                  <a:pt x="69360" y="73370"/>
                </a:lnTo>
                <a:lnTo>
                  <a:pt x="69410" y="73400"/>
                </a:lnTo>
                <a:lnTo>
                  <a:pt x="69440" y="73500"/>
                </a:lnTo>
                <a:lnTo>
                  <a:pt x="69430" y="73690"/>
                </a:lnTo>
                <a:lnTo>
                  <a:pt x="69380" y="74020"/>
                </a:lnTo>
                <a:lnTo>
                  <a:pt x="69320" y="74130"/>
                </a:lnTo>
                <a:lnTo>
                  <a:pt x="69200" y="74150"/>
                </a:lnTo>
                <a:lnTo>
                  <a:pt x="69020" y="74080"/>
                </a:lnTo>
                <a:lnTo>
                  <a:pt x="68880" y="74100"/>
                </a:lnTo>
                <a:lnTo>
                  <a:pt x="68810" y="74240"/>
                </a:lnTo>
                <a:lnTo>
                  <a:pt x="68770" y="74510"/>
                </a:lnTo>
                <a:lnTo>
                  <a:pt x="68720" y="74710"/>
                </a:lnTo>
                <a:lnTo>
                  <a:pt x="68680" y="75030"/>
                </a:lnTo>
                <a:lnTo>
                  <a:pt x="68630" y="75260"/>
                </a:lnTo>
                <a:lnTo>
                  <a:pt x="68750" y="76750"/>
                </a:lnTo>
                <a:lnTo>
                  <a:pt x="73240" y="77330"/>
                </a:lnTo>
                <a:lnTo>
                  <a:pt x="74700" y="77850"/>
                </a:lnTo>
                <a:lnTo>
                  <a:pt x="75540" y="79240"/>
                </a:lnTo>
                <a:lnTo>
                  <a:pt x="75920" y="80020"/>
                </a:lnTo>
                <a:lnTo>
                  <a:pt x="76020" y="80160"/>
                </a:lnTo>
                <a:lnTo>
                  <a:pt x="76140" y="80250"/>
                </a:lnTo>
                <a:lnTo>
                  <a:pt x="76260" y="80250"/>
                </a:lnTo>
                <a:lnTo>
                  <a:pt x="76560" y="80180"/>
                </a:lnTo>
                <a:lnTo>
                  <a:pt x="76710" y="80840"/>
                </a:lnTo>
                <a:lnTo>
                  <a:pt x="76860" y="81820"/>
                </a:lnTo>
                <a:lnTo>
                  <a:pt x="76940" y="82120"/>
                </a:lnTo>
                <a:lnTo>
                  <a:pt x="77050" y="82380"/>
                </a:lnTo>
                <a:lnTo>
                  <a:pt x="77950" y="83690"/>
                </a:lnTo>
                <a:lnTo>
                  <a:pt x="78030" y="83890"/>
                </a:lnTo>
                <a:lnTo>
                  <a:pt x="78090" y="84100"/>
                </a:lnTo>
                <a:lnTo>
                  <a:pt x="78110" y="84380"/>
                </a:lnTo>
                <a:lnTo>
                  <a:pt x="78110" y="84680"/>
                </a:lnTo>
                <a:lnTo>
                  <a:pt x="77370" y="88670"/>
                </a:lnTo>
                <a:lnTo>
                  <a:pt x="77250" y="89730"/>
                </a:lnTo>
                <a:lnTo>
                  <a:pt x="77240" y="91070"/>
                </a:lnTo>
                <a:lnTo>
                  <a:pt x="77210" y="91340"/>
                </a:lnTo>
                <a:lnTo>
                  <a:pt x="76870" y="91930"/>
                </a:lnTo>
                <a:lnTo>
                  <a:pt x="76760" y="92170"/>
                </a:lnTo>
                <a:lnTo>
                  <a:pt x="76690" y="92440"/>
                </a:lnTo>
                <a:lnTo>
                  <a:pt x="76490" y="94550"/>
                </a:lnTo>
                <a:lnTo>
                  <a:pt x="76440" y="94810"/>
                </a:lnTo>
                <a:lnTo>
                  <a:pt x="76440" y="94820"/>
                </a:lnTo>
                <a:lnTo>
                  <a:pt x="76180" y="95110"/>
                </a:lnTo>
                <a:lnTo>
                  <a:pt x="75770" y="95200"/>
                </a:lnTo>
                <a:lnTo>
                  <a:pt x="75380" y="95280"/>
                </a:lnTo>
                <a:lnTo>
                  <a:pt x="75220" y="95320"/>
                </a:lnTo>
                <a:lnTo>
                  <a:pt x="74980" y="95370"/>
                </a:lnTo>
                <a:lnTo>
                  <a:pt x="74580" y="95450"/>
                </a:lnTo>
                <a:lnTo>
                  <a:pt x="73610" y="95370"/>
                </a:lnTo>
                <a:lnTo>
                  <a:pt x="72920" y="95300"/>
                </a:lnTo>
                <a:lnTo>
                  <a:pt x="72220" y="95240"/>
                </a:lnTo>
                <a:lnTo>
                  <a:pt x="71530" y="95180"/>
                </a:lnTo>
                <a:lnTo>
                  <a:pt x="70830" y="95110"/>
                </a:lnTo>
                <a:lnTo>
                  <a:pt x="69900" y="95030"/>
                </a:lnTo>
                <a:lnTo>
                  <a:pt x="68960" y="94950"/>
                </a:lnTo>
                <a:lnTo>
                  <a:pt x="68020" y="94860"/>
                </a:lnTo>
                <a:lnTo>
                  <a:pt x="67090" y="94780"/>
                </a:lnTo>
                <a:lnTo>
                  <a:pt x="66150" y="94690"/>
                </a:lnTo>
                <a:lnTo>
                  <a:pt x="65210" y="94610"/>
                </a:lnTo>
                <a:lnTo>
                  <a:pt x="64280" y="94520"/>
                </a:lnTo>
                <a:lnTo>
                  <a:pt x="63340" y="94440"/>
                </a:lnTo>
                <a:lnTo>
                  <a:pt x="62610" y="94370"/>
                </a:lnTo>
                <a:lnTo>
                  <a:pt x="61890" y="94300"/>
                </a:lnTo>
                <a:lnTo>
                  <a:pt x="61160" y="94240"/>
                </a:lnTo>
                <a:lnTo>
                  <a:pt x="60430" y="94170"/>
                </a:lnTo>
                <a:lnTo>
                  <a:pt x="59600" y="94100"/>
                </a:lnTo>
                <a:lnTo>
                  <a:pt x="59540" y="94070"/>
                </a:lnTo>
                <a:lnTo>
                  <a:pt x="59480" y="94050"/>
                </a:lnTo>
                <a:lnTo>
                  <a:pt x="59420" y="94030"/>
                </a:lnTo>
                <a:lnTo>
                  <a:pt x="59360" y="94000"/>
                </a:lnTo>
                <a:lnTo>
                  <a:pt x="58660" y="93440"/>
                </a:lnTo>
                <a:lnTo>
                  <a:pt x="57790" y="92730"/>
                </a:lnTo>
                <a:lnTo>
                  <a:pt x="56920" y="92030"/>
                </a:lnTo>
                <a:lnTo>
                  <a:pt x="56050" y="91320"/>
                </a:lnTo>
                <a:lnTo>
                  <a:pt x="55180" y="90620"/>
                </a:lnTo>
                <a:lnTo>
                  <a:pt x="54130" y="89770"/>
                </a:lnTo>
                <a:lnTo>
                  <a:pt x="53090" y="88920"/>
                </a:lnTo>
                <a:lnTo>
                  <a:pt x="52040" y="88070"/>
                </a:lnTo>
                <a:lnTo>
                  <a:pt x="51440" y="87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