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Al-Basrah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l-Bas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440" y="94820"/>
                </a:moveTo>
                <a:lnTo>
                  <a:pt x="76440" y="94810"/>
                </a:lnTo>
                <a:lnTo>
                  <a:pt x="76490" y="94550"/>
                </a:lnTo>
                <a:lnTo>
                  <a:pt x="76690" y="92440"/>
                </a:lnTo>
                <a:lnTo>
                  <a:pt x="76760" y="92170"/>
                </a:lnTo>
                <a:lnTo>
                  <a:pt x="76870" y="91930"/>
                </a:lnTo>
                <a:lnTo>
                  <a:pt x="77210" y="91340"/>
                </a:lnTo>
                <a:lnTo>
                  <a:pt x="77240" y="91070"/>
                </a:lnTo>
                <a:lnTo>
                  <a:pt x="77250" y="89730"/>
                </a:lnTo>
                <a:lnTo>
                  <a:pt x="77370" y="88670"/>
                </a:lnTo>
                <a:lnTo>
                  <a:pt x="78110" y="84680"/>
                </a:lnTo>
                <a:lnTo>
                  <a:pt x="78110" y="84380"/>
                </a:lnTo>
                <a:lnTo>
                  <a:pt x="78090" y="84100"/>
                </a:lnTo>
                <a:lnTo>
                  <a:pt x="78030" y="83890"/>
                </a:lnTo>
                <a:lnTo>
                  <a:pt x="77950" y="83690"/>
                </a:lnTo>
                <a:lnTo>
                  <a:pt x="77050" y="82380"/>
                </a:lnTo>
                <a:lnTo>
                  <a:pt x="76940" y="82120"/>
                </a:lnTo>
                <a:lnTo>
                  <a:pt x="76860" y="81820"/>
                </a:lnTo>
                <a:lnTo>
                  <a:pt x="76710" y="80840"/>
                </a:lnTo>
                <a:lnTo>
                  <a:pt x="76560" y="80180"/>
                </a:lnTo>
                <a:lnTo>
                  <a:pt x="79540" y="79360"/>
                </a:lnTo>
                <a:lnTo>
                  <a:pt x="79710" y="79370"/>
                </a:lnTo>
                <a:lnTo>
                  <a:pt x="80980" y="79600"/>
                </a:lnTo>
                <a:lnTo>
                  <a:pt x="81250" y="79550"/>
                </a:lnTo>
                <a:lnTo>
                  <a:pt x="81310" y="79250"/>
                </a:lnTo>
                <a:lnTo>
                  <a:pt x="81260" y="78480"/>
                </a:lnTo>
                <a:lnTo>
                  <a:pt x="81270" y="78240"/>
                </a:lnTo>
                <a:lnTo>
                  <a:pt x="81330" y="77940"/>
                </a:lnTo>
                <a:lnTo>
                  <a:pt x="81560" y="76730"/>
                </a:lnTo>
                <a:lnTo>
                  <a:pt x="81680" y="74520"/>
                </a:lnTo>
                <a:lnTo>
                  <a:pt x="81600" y="73630"/>
                </a:lnTo>
                <a:lnTo>
                  <a:pt x="81700" y="72980"/>
                </a:lnTo>
                <a:lnTo>
                  <a:pt x="81870" y="72710"/>
                </a:lnTo>
                <a:lnTo>
                  <a:pt x="82060" y="72550"/>
                </a:lnTo>
                <a:lnTo>
                  <a:pt x="82370" y="72400"/>
                </a:lnTo>
                <a:lnTo>
                  <a:pt x="83640" y="72070"/>
                </a:lnTo>
                <a:lnTo>
                  <a:pt x="84050" y="72040"/>
                </a:lnTo>
                <a:lnTo>
                  <a:pt x="85360" y="72170"/>
                </a:lnTo>
                <a:lnTo>
                  <a:pt x="86620" y="72490"/>
                </a:lnTo>
                <a:lnTo>
                  <a:pt x="86630" y="72490"/>
                </a:lnTo>
                <a:lnTo>
                  <a:pt x="86590" y="75070"/>
                </a:lnTo>
                <a:lnTo>
                  <a:pt x="89590" y="75070"/>
                </a:lnTo>
                <a:lnTo>
                  <a:pt x="89690" y="75130"/>
                </a:lnTo>
                <a:lnTo>
                  <a:pt x="89720" y="75270"/>
                </a:lnTo>
                <a:lnTo>
                  <a:pt x="89690" y="80390"/>
                </a:lnTo>
                <a:lnTo>
                  <a:pt x="89700" y="80710"/>
                </a:lnTo>
                <a:lnTo>
                  <a:pt x="90670" y="80850"/>
                </a:lnTo>
                <a:lnTo>
                  <a:pt x="90770" y="80890"/>
                </a:lnTo>
                <a:lnTo>
                  <a:pt x="90870" y="80950"/>
                </a:lnTo>
                <a:lnTo>
                  <a:pt x="91020" y="81110"/>
                </a:lnTo>
                <a:lnTo>
                  <a:pt x="91140" y="81320"/>
                </a:lnTo>
                <a:lnTo>
                  <a:pt x="91220" y="81550"/>
                </a:lnTo>
                <a:lnTo>
                  <a:pt x="91290" y="82020"/>
                </a:lnTo>
                <a:lnTo>
                  <a:pt x="91340" y="82120"/>
                </a:lnTo>
                <a:lnTo>
                  <a:pt x="91410" y="82200"/>
                </a:lnTo>
                <a:lnTo>
                  <a:pt x="91510" y="82240"/>
                </a:lnTo>
                <a:lnTo>
                  <a:pt x="91620" y="82260"/>
                </a:lnTo>
                <a:lnTo>
                  <a:pt x="91730" y="82250"/>
                </a:lnTo>
                <a:lnTo>
                  <a:pt x="92060" y="82200"/>
                </a:lnTo>
                <a:lnTo>
                  <a:pt x="92180" y="82200"/>
                </a:lnTo>
                <a:lnTo>
                  <a:pt x="92290" y="82240"/>
                </a:lnTo>
                <a:lnTo>
                  <a:pt x="92370" y="82310"/>
                </a:lnTo>
                <a:lnTo>
                  <a:pt x="92560" y="82620"/>
                </a:lnTo>
                <a:lnTo>
                  <a:pt x="92850" y="82960"/>
                </a:lnTo>
                <a:lnTo>
                  <a:pt x="93210" y="83290"/>
                </a:lnTo>
                <a:lnTo>
                  <a:pt x="93270" y="83370"/>
                </a:lnTo>
                <a:lnTo>
                  <a:pt x="93310" y="83480"/>
                </a:lnTo>
                <a:lnTo>
                  <a:pt x="93330" y="83600"/>
                </a:lnTo>
                <a:lnTo>
                  <a:pt x="93310" y="83710"/>
                </a:lnTo>
                <a:lnTo>
                  <a:pt x="93240" y="83800"/>
                </a:lnTo>
                <a:lnTo>
                  <a:pt x="93150" y="83880"/>
                </a:lnTo>
                <a:lnTo>
                  <a:pt x="93080" y="83970"/>
                </a:lnTo>
                <a:lnTo>
                  <a:pt x="93060" y="84080"/>
                </a:lnTo>
                <a:lnTo>
                  <a:pt x="93080" y="84160"/>
                </a:lnTo>
                <a:lnTo>
                  <a:pt x="93190" y="84400"/>
                </a:lnTo>
                <a:lnTo>
                  <a:pt x="93380" y="84610"/>
                </a:lnTo>
                <a:lnTo>
                  <a:pt x="93430" y="84720"/>
                </a:lnTo>
                <a:lnTo>
                  <a:pt x="93450" y="84740"/>
                </a:lnTo>
                <a:lnTo>
                  <a:pt x="93620" y="85260"/>
                </a:lnTo>
                <a:lnTo>
                  <a:pt x="93640" y="85400"/>
                </a:lnTo>
                <a:lnTo>
                  <a:pt x="93720" y="85600"/>
                </a:lnTo>
                <a:lnTo>
                  <a:pt x="93760" y="85670"/>
                </a:lnTo>
                <a:lnTo>
                  <a:pt x="93820" y="85730"/>
                </a:lnTo>
                <a:lnTo>
                  <a:pt x="93950" y="85830"/>
                </a:lnTo>
                <a:lnTo>
                  <a:pt x="94080" y="85920"/>
                </a:lnTo>
                <a:lnTo>
                  <a:pt x="94370" y="86000"/>
                </a:lnTo>
                <a:lnTo>
                  <a:pt x="94430" y="86030"/>
                </a:lnTo>
                <a:lnTo>
                  <a:pt x="94430" y="86080"/>
                </a:lnTo>
                <a:lnTo>
                  <a:pt x="94650" y="86080"/>
                </a:lnTo>
                <a:lnTo>
                  <a:pt x="94690" y="86180"/>
                </a:lnTo>
                <a:lnTo>
                  <a:pt x="94580" y="86310"/>
                </a:lnTo>
                <a:lnTo>
                  <a:pt x="94340" y="86370"/>
                </a:lnTo>
                <a:lnTo>
                  <a:pt x="93340" y="86270"/>
                </a:lnTo>
                <a:lnTo>
                  <a:pt x="92640" y="86030"/>
                </a:lnTo>
                <a:lnTo>
                  <a:pt x="92320" y="85780"/>
                </a:lnTo>
                <a:lnTo>
                  <a:pt x="92000" y="85680"/>
                </a:lnTo>
                <a:lnTo>
                  <a:pt x="91490" y="85360"/>
                </a:lnTo>
                <a:lnTo>
                  <a:pt x="91090" y="85220"/>
                </a:lnTo>
                <a:lnTo>
                  <a:pt x="90670" y="85140"/>
                </a:lnTo>
                <a:lnTo>
                  <a:pt x="90280" y="85140"/>
                </a:lnTo>
                <a:lnTo>
                  <a:pt x="89930" y="85230"/>
                </a:lnTo>
                <a:lnTo>
                  <a:pt x="89300" y="85580"/>
                </a:lnTo>
                <a:lnTo>
                  <a:pt x="89230" y="85300"/>
                </a:lnTo>
                <a:lnTo>
                  <a:pt x="89200" y="84980"/>
                </a:lnTo>
                <a:lnTo>
                  <a:pt x="89140" y="84690"/>
                </a:lnTo>
                <a:lnTo>
                  <a:pt x="88990" y="84490"/>
                </a:lnTo>
                <a:lnTo>
                  <a:pt x="89100" y="84830"/>
                </a:lnTo>
                <a:lnTo>
                  <a:pt x="89110" y="84960"/>
                </a:lnTo>
                <a:lnTo>
                  <a:pt x="89090" y="85100"/>
                </a:lnTo>
                <a:lnTo>
                  <a:pt x="89050" y="85230"/>
                </a:lnTo>
                <a:lnTo>
                  <a:pt x="89040" y="85340"/>
                </a:lnTo>
                <a:lnTo>
                  <a:pt x="89110" y="85430"/>
                </a:lnTo>
                <a:lnTo>
                  <a:pt x="89110" y="85680"/>
                </a:lnTo>
                <a:lnTo>
                  <a:pt x="87130" y="84680"/>
                </a:lnTo>
                <a:lnTo>
                  <a:pt x="86600" y="84580"/>
                </a:lnTo>
                <a:lnTo>
                  <a:pt x="84240" y="84580"/>
                </a:lnTo>
                <a:lnTo>
                  <a:pt x="83720" y="84650"/>
                </a:lnTo>
                <a:lnTo>
                  <a:pt x="82250" y="85260"/>
                </a:lnTo>
                <a:lnTo>
                  <a:pt x="81770" y="85580"/>
                </a:lnTo>
                <a:lnTo>
                  <a:pt x="81460" y="86030"/>
                </a:lnTo>
                <a:lnTo>
                  <a:pt x="80680" y="88020"/>
                </a:lnTo>
                <a:lnTo>
                  <a:pt x="80340" y="88650"/>
                </a:lnTo>
                <a:lnTo>
                  <a:pt x="80300" y="88800"/>
                </a:lnTo>
                <a:lnTo>
                  <a:pt x="80260" y="89110"/>
                </a:lnTo>
                <a:lnTo>
                  <a:pt x="80240" y="89220"/>
                </a:lnTo>
                <a:lnTo>
                  <a:pt x="80060" y="89610"/>
                </a:lnTo>
                <a:lnTo>
                  <a:pt x="79380" y="90750"/>
                </a:lnTo>
                <a:lnTo>
                  <a:pt x="79110" y="91460"/>
                </a:lnTo>
                <a:lnTo>
                  <a:pt x="78970" y="91670"/>
                </a:lnTo>
                <a:lnTo>
                  <a:pt x="78390" y="92310"/>
                </a:lnTo>
                <a:lnTo>
                  <a:pt x="77810" y="93280"/>
                </a:lnTo>
                <a:lnTo>
                  <a:pt x="76440" y="9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