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Al-Anbar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l-An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00" y="29660"/>
                </a:moveTo>
                <a:lnTo>
                  <a:pt x="27590" y="29670"/>
                </a:lnTo>
                <a:lnTo>
                  <a:pt x="28770" y="29780"/>
                </a:lnTo>
                <a:lnTo>
                  <a:pt x="30310" y="30220"/>
                </a:lnTo>
                <a:lnTo>
                  <a:pt x="30920" y="30320"/>
                </a:lnTo>
                <a:lnTo>
                  <a:pt x="33420" y="31360"/>
                </a:lnTo>
                <a:lnTo>
                  <a:pt x="34630" y="31830"/>
                </a:lnTo>
                <a:lnTo>
                  <a:pt x="35220" y="31870"/>
                </a:lnTo>
                <a:lnTo>
                  <a:pt x="36510" y="31700"/>
                </a:lnTo>
                <a:lnTo>
                  <a:pt x="36670" y="31740"/>
                </a:lnTo>
                <a:lnTo>
                  <a:pt x="36990" y="31890"/>
                </a:lnTo>
                <a:lnTo>
                  <a:pt x="37270" y="32010"/>
                </a:lnTo>
                <a:lnTo>
                  <a:pt x="39260" y="31740"/>
                </a:lnTo>
                <a:lnTo>
                  <a:pt x="39330" y="31900"/>
                </a:lnTo>
                <a:lnTo>
                  <a:pt x="39340" y="34330"/>
                </a:lnTo>
                <a:lnTo>
                  <a:pt x="39700" y="35940"/>
                </a:lnTo>
                <a:lnTo>
                  <a:pt x="41480" y="37400"/>
                </a:lnTo>
                <a:lnTo>
                  <a:pt x="41870" y="37620"/>
                </a:lnTo>
                <a:lnTo>
                  <a:pt x="42170" y="37660"/>
                </a:lnTo>
                <a:lnTo>
                  <a:pt x="43260" y="37040"/>
                </a:lnTo>
                <a:lnTo>
                  <a:pt x="43430" y="37990"/>
                </a:lnTo>
                <a:lnTo>
                  <a:pt x="43470" y="38680"/>
                </a:lnTo>
                <a:lnTo>
                  <a:pt x="43540" y="39010"/>
                </a:lnTo>
                <a:lnTo>
                  <a:pt x="43780" y="39340"/>
                </a:lnTo>
                <a:lnTo>
                  <a:pt x="43920" y="39930"/>
                </a:lnTo>
                <a:lnTo>
                  <a:pt x="44010" y="40520"/>
                </a:lnTo>
                <a:lnTo>
                  <a:pt x="44490" y="41690"/>
                </a:lnTo>
                <a:lnTo>
                  <a:pt x="45110" y="42520"/>
                </a:lnTo>
                <a:lnTo>
                  <a:pt x="46580" y="44000"/>
                </a:lnTo>
                <a:lnTo>
                  <a:pt x="47830" y="45100"/>
                </a:lnTo>
                <a:lnTo>
                  <a:pt x="48320" y="45280"/>
                </a:lnTo>
                <a:lnTo>
                  <a:pt x="49300" y="45450"/>
                </a:lnTo>
                <a:lnTo>
                  <a:pt x="50420" y="45900"/>
                </a:lnTo>
                <a:lnTo>
                  <a:pt x="51250" y="46170"/>
                </a:lnTo>
                <a:lnTo>
                  <a:pt x="52780" y="46140"/>
                </a:lnTo>
                <a:lnTo>
                  <a:pt x="53060" y="46220"/>
                </a:lnTo>
                <a:lnTo>
                  <a:pt x="53370" y="46510"/>
                </a:lnTo>
                <a:lnTo>
                  <a:pt x="53520" y="46670"/>
                </a:lnTo>
                <a:lnTo>
                  <a:pt x="53690" y="46980"/>
                </a:lnTo>
                <a:lnTo>
                  <a:pt x="53970" y="47700"/>
                </a:lnTo>
                <a:lnTo>
                  <a:pt x="54170" y="48040"/>
                </a:lnTo>
                <a:lnTo>
                  <a:pt x="54260" y="48140"/>
                </a:lnTo>
                <a:lnTo>
                  <a:pt x="53960" y="48380"/>
                </a:lnTo>
                <a:lnTo>
                  <a:pt x="54300" y="48490"/>
                </a:lnTo>
                <a:lnTo>
                  <a:pt x="54610" y="48700"/>
                </a:lnTo>
                <a:lnTo>
                  <a:pt x="55280" y="48740"/>
                </a:lnTo>
                <a:lnTo>
                  <a:pt x="55550" y="49350"/>
                </a:lnTo>
                <a:lnTo>
                  <a:pt x="55580" y="49340"/>
                </a:lnTo>
                <a:lnTo>
                  <a:pt x="55590" y="49390"/>
                </a:lnTo>
                <a:lnTo>
                  <a:pt x="55590" y="49450"/>
                </a:lnTo>
                <a:lnTo>
                  <a:pt x="55510" y="49660"/>
                </a:lnTo>
                <a:lnTo>
                  <a:pt x="55220" y="49970"/>
                </a:lnTo>
                <a:lnTo>
                  <a:pt x="55110" y="50180"/>
                </a:lnTo>
                <a:lnTo>
                  <a:pt x="55070" y="50390"/>
                </a:lnTo>
                <a:lnTo>
                  <a:pt x="55070" y="50620"/>
                </a:lnTo>
                <a:lnTo>
                  <a:pt x="55120" y="50850"/>
                </a:lnTo>
                <a:lnTo>
                  <a:pt x="55210" y="51030"/>
                </a:lnTo>
                <a:lnTo>
                  <a:pt x="55320" y="51140"/>
                </a:lnTo>
                <a:lnTo>
                  <a:pt x="55560" y="51290"/>
                </a:lnTo>
                <a:lnTo>
                  <a:pt x="55670" y="51410"/>
                </a:lnTo>
                <a:lnTo>
                  <a:pt x="55390" y="51790"/>
                </a:lnTo>
                <a:lnTo>
                  <a:pt x="55230" y="51960"/>
                </a:lnTo>
                <a:lnTo>
                  <a:pt x="55040" y="52010"/>
                </a:lnTo>
                <a:lnTo>
                  <a:pt x="54830" y="51950"/>
                </a:lnTo>
                <a:lnTo>
                  <a:pt x="54250" y="51610"/>
                </a:lnTo>
                <a:lnTo>
                  <a:pt x="54020" y="51540"/>
                </a:lnTo>
                <a:lnTo>
                  <a:pt x="53800" y="51510"/>
                </a:lnTo>
                <a:lnTo>
                  <a:pt x="52930" y="51500"/>
                </a:lnTo>
                <a:lnTo>
                  <a:pt x="52130" y="51290"/>
                </a:lnTo>
                <a:lnTo>
                  <a:pt x="51710" y="51230"/>
                </a:lnTo>
                <a:lnTo>
                  <a:pt x="51400" y="51270"/>
                </a:lnTo>
                <a:lnTo>
                  <a:pt x="51450" y="51500"/>
                </a:lnTo>
                <a:lnTo>
                  <a:pt x="51570" y="51660"/>
                </a:lnTo>
                <a:lnTo>
                  <a:pt x="52020" y="51770"/>
                </a:lnTo>
                <a:lnTo>
                  <a:pt x="52910" y="52220"/>
                </a:lnTo>
                <a:lnTo>
                  <a:pt x="53190" y="52500"/>
                </a:lnTo>
                <a:lnTo>
                  <a:pt x="53410" y="53150"/>
                </a:lnTo>
                <a:lnTo>
                  <a:pt x="53570" y="53960"/>
                </a:lnTo>
                <a:lnTo>
                  <a:pt x="53680" y="54250"/>
                </a:lnTo>
                <a:lnTo>
                  <a:pt x="53930" y="54540"/>
                </a:lnTo>
                <a:lnTo>
                  <a:pt x="54330" y="54820"/>
                </a:lnTo>
                <a:lnTo>
                  <a:pt x="54230" y="55850"/>
                </a:lnTo>
                <a:lnTo>
                  <a:pt x="52660" y="55370"/>
                </a:lnTo>
                <a:lnTo>
                  <a:pt x="51610" y="55370"/>
                </a:lnTo>
                <a:lnTo>
                  <a:pt x="50840" y="55470"/>
                </a:lnTo>
                <a:lnTo>
                  <a:pt x="50120" y="55820"/>
                </a:lnTo>
                <a:lnTo>
                  <a:pt x="48410" y="57340"/>
                </a:lnTo>
                <a:lnTo>
                  <a:pt x="48160" y="57500"/>
                </a:lnTo>
                <a:lnTo>
                  <a:pt x="48060" y="57530"/>
                </a:lnTo>
                <a:lnTo>
                  <a:pt x="47870" y="57550"/>
                </a:lnTo>
                <a:lnTo>
                  <a:pt x="46750" y="57710"/>
                </a:lnTo>
                <a:lnTo>
                  <a:pt x="46320" y="57880"/>
                </a:lnTo>
                <a:lnTo>
                  <a:pt x="45830" y="58130"/>
                </a:lnTo>
                <a:lnTo>
                  <a:pt x="45900" y="58460"/>
                </a:lnTo>
                <a:lnTo>
                  <a:pt x="46120" y="58790"/>
                </a:lnTo>
                <a:lnTo>
                  <a:pt x="48270" y="60980"/>
                </a:lnTo>
                <a:lnTo>
                  <a:pt x="49780" y="62110"/>
                </a:lnTo>
                <a:lnTo>
                  <a:pt x="50220" y="62490"/>
                </a:lnTo>
                <a:lnTo>
                  <a:pt x="51180" y="63410"/>
                </a:lnTo>
                <a:lnTo>
                  <a:pt x="51170" y="63620"/>
                </a:lnTo>
                <a:lnTo>
                  <a:pt x="51120" y="63940"/>
                </a:lnTo>
                <a:lnTo>
                  <a:pt x="50960" y="64140"/>
                </a:lnTo>
                <a:lnTo>
                  <a:pt x="50800" y="64290"/>
                </a:lnTo>
                <a:lnTo>
                  <a:pt x="49950" y="64760"/>
                </a:lnTo>
                <a:lnTo>
                  <a:pt x="49720" y="64950"/>
                </a:lnTo>
                <a:lnTo>
                  <a:pt x="49600" y="65020"/>
                </a:lnTo>
                <a:lnTo>
                  <a:pt x="49450" y="65080"/>
                </a:lnTo>
                <a:lnTo>
                  <a:pt x="48870" y="65170"/>
                </a:lnTo>
                <a:lnTo>
                  <a:pt x="48760" y="65210"/>
                </a:lnTo>
                <a:lnTo>
                  <a:pt x="48490" y="65390"/>
                </a:lnTo>
                <a:lnTo>
                  <a:pt x="48420" y="65410"/>
                </a:lnTo>
                <a:lnTo>
                  <a:pt x="48230" y="65430"/>
                </a:lnTo>
                <a:lnTo>
                  <a:pt x="48080" y="65500"/>
                </a:lnTo>
                <a:lnTo>
                  <a:pt x="47910" y="65630"/>
                </a:lnTo>
                <a:lnTo>
                  <a:pt x="47650" y="65920"/>
                </a:lnTo>
                <a:lnTo>
                  <a:pt x="46220" y="68030"/>
                </a:lnTo>
                <a:lnTo>
                  <a:pt x="46090" y="68260"/>
                </a:lnTo>
                <a:lnTo>
                  <a:pt x="46080" y="68610"/>
                </a:lnTo>
                <a:lnTo>
                  <a:pt x="46030" y="68910"/>
                </a:lnTo>
                <a:lnTo>
                  <a:pt x="45900" y="69300"/>
                </a:lnTo>
                <a:lnTo>
                  <a:pt x="44930" y="71390"/>
                </a:lnTo>
                <a:lnTo>
                  <a:pt x="44840" y="71650"/>
                </a:lnTo>
                <a:lnTo>
                  <a:pt x="44820" y="71830"/>
                </a:lnTo>
                <a:lnTo>
                  <a:pt x="44820" y="71970"/>
                </a:lnTo>
                <a:lnTo>
                  <a:pt x="44830" y="72060"/>
                </a:lnTo>
                <a:lnTo>
                  <a:pt x="44870" y="72140"/>
                </a:lnTo>
                <a:lnTo>
                  <a:pt x="44880" y="72300"/>
                </a:lnTo>
                <a:lnTo>
                  <a:pt x="44840" y="72530"/>
                </a:lnTo>
                <a:lnTo>
                  <a:pt x="44480" y="73480"/>
                </a:lnTo>
                <a:lnTo>
                  <a:pt x="44450" y="73610"/>
                </a:lnTo>
                <a:lnTo>
                  <a:pt x="44380" y="74130"/>
                </a:lnTo>
                <a:lnTo>
                  <a:pt x="44320" y="74360"/>
                </a:lnTo>
                <a:lnTo>
                  <a:pt x="44260" y="74510"/>
                </a:lnTo>
                <a:lnTo>
                  <a:pt x="43740" y="75230"/>
                </a:lnTo>
                <a:lnTo>
                  <a:pt x="43430" y="75770"/>
                </a:lnTo>
                <a:lnTo>
                  <a:pt x="43360" y="75930"/>
                </a:lnTo>
                <a:lnTo>
                  <a:pt x="43330" y="76040"/>
                </a:lnTo>
                <a:lnTo>
                  <a:pt x="43220" y="76980"/>
                </a:lnTo>
                <a:lnTo>
                  <a:pt x="43100" y="77350"/>
                </a:lnTo>
                <a:lnTo>
                  <a:pt x="42830" y="78010"/>
                </a:lnTo>
                <a:lnTo>
                  <a:pt x="42240" y="79110"/>
                </a:lnTo>
                <a:lnTo>
                  <a:pt x="42000" y="79680"/>
                </a:lnTo>
                <a:lnTo>
                  <a:pt x="41930" y="79790"/>
                </a:lnTo>
                <a:lnTo>
                  <a:pt x="41750" y="79640"/>
                </a:lnTo>
                <a:lnTo>
                  <a:pt x="40890" y="78880"/>
                </a:lnTo>
                <a:lnTo>
                  <a:pt x="40020" y="78130"/>
                </a:lnTo>
                <a:lnTo>
                  <a:pt x="39160" y="77370"/>
                </a:lnTo>
                <a:lnTo>
                  <a:pt x="38380" y="76700"/>
                </a:lnTo>
                <a:lnTo>
                  <a:pt x="37610" y="76030"/>
                </a:lnTo>
                <a:lnTo>
                  <a:pt x="36840" y="75360"/>
                </a:lnTo>
                <a:lnTo>
                  <a:pt x="36070" y="74690"/>
                </a:lnTo>
                <a:lnTo>
                  <a:pt x="35460" y="74170"/>
                </a:lnTo>
                <a:lnTo>
                  <a:pt x="34650" y="73680"/>
                </a:lnTo>
                <a:lnTo>
                  <a:pt x="33850" y="73200"/>
                </a:lnTo>
                <a:lnTo>
                  <a:pt x="33040" y="72730"/>
                </a:lnTo>
                <a:lnTo>
                  <a:pt x="32240" y="72250"/>
                </a:lnTo>
                <a:lnTo>
                  <a:pt x="31440" y="71770"/>
                </a:lnTo>
                <a:lnTo>
                  <a:pt x="30640" y="71290"/>
                </a:lnTo>
                <a:lnTo>
                  <a:pt x="29840" y="70820"/>
                </a:lnTo>
                <a:lnTo>
                  <a:pt x="29040" y="70340"/>
                </a:lnTo>
                <a:lnTo>
                  <a:pt x="28240" y="69860"/>
                </a:lnTo>
                <a:lnTo>
                  <a:pt x="27440" y="69380"/>
                </a:lnTo>
                <a:lnTo>
                  <a:pt x="26640" y="68900"/>
                </a:lnTo>
                <a:lnTo>
                  <a:pt x="25830" y="68420"/>
                </a:lnTo>
                <a:lnTo>
                  <a:pt x="25030" y="67940"/>
                </a:lnTo>
                <a:lnTo>
                  <a:pt x="24230" y="67460"/>
                </a:lnTo>
                <a:lnTo>
                  <a:pt x="23430" y="66980"/>
                </a:lnTo>
                <a:lnTo>
                  <a:pt x="22630" y="66500"/>
                </a:lnTo>
                <a:lnTo>
                  <a:pt x="21830" y="66020"/>
                </a:lnTo>
                <a:lnTo>
                  <a:pt x="20890" y="65460"/>
                </a:lnTo>
                <a:lnTo>
                  <a:pt x="20380" y="65160"/>
                </a:lnTo>
                <a:lnTo>
                  <a:pt x="19890" y="64970"/>
                </a:lnTo>
                <a:lnTo>
                  <a:pt x="16770" y="64360"/>
                </a:lnTo>
                <a:lnTo>
                  <a:pt x="16040" y="64240"/>
                </a:lnTo>
                <a:lnTo>
                  <a:pt x="14230" y="63930"/>
                </a:lnTo>
                <a:lnTo>
                  <a:pt x="12420" y="63620"/>
                </a:lnTo>
                <a:lnTo>
                  <a:pt x="10620" y="63310"/>
                </a:lnTo>
                <a:lnTo>
                  <a:pt x="8810" y="63000"/>
                </a:lnTo>
                <a:lnTo>
                  <a:pt x="8790" y="63000"/>
                </a:lnTo>
                <a:lnTo>
                  <a:pt x="8760" y="63010"/>
                </a:lnTo>
                <a:lnTo>
                  <a:pt x="8730" y="63020"/>
                </a:lnTo>
                <a:lnTo>
                  <a:pt x="8710" y="63030"/>
                </a:lnTo>
                <a:lnTo>
                  <a:pt x="8710" y="62950"/>
                </a:lnTo>
                <a:lnTo>
                  <a:pt x="9800" y="62010"/>
                </a:lnTo>
                <a:lnTo>
                  <a:pt x="10040" y="61670"/>
                </a:lnTo>
                <a:lnTo>
                  <a:pt x="9850" y="60940"/>
                </a:lnTo>
                <a:lnTo>
                  <a:pt x="9710" y="60610"/>
                </a:lnTo>
                <a:lnTo>
                  <a:pt x="9520" y="60500"/>
                </a:lnTo>
                <a:lnTo>
                  <a:pt x="7790" y="60980"/>
                </a:lnTo>
                <a:lnTo>
                  <a:pt x="7700" y="60920"/>
                </a:lnTo>
                <a:lnTo>
                  <a:pt x="7630" y="60760"/>
                </a:lnTo>
                <a:lnTo>
                  <a:pt x="7190" y="59210"/>
                </a:lnTo>
                <a:lnTo>
                  <a:pt x="7180" y="59190"/>
                </a:lnTo>
                <a:lnTo>
                  <a:pt x="7170" y="59170"/>
                </a:lnTo>
                <a:lnTo>
                  <a:pt x="7180" y="59170"/>
                </a:lnTo>
                <a:lnTo>
                  <a:pt x="7190" y="59160"/>
                </a:lnTo>
                <a:lnTo>
                  <a:pt x="7890" y="58940"/>
                </a:lnTo>
                <a:lnTo>
                  <a:pt x="7280" y="56670"/>
                </a:lnTo>
                <a:lnTo>
                  <a:pt x="6850" y="55080"/>
                </a:lnTo>
                <a:lnTo>
                  <a:pt x="6430" y="53530"/>
                </a:lnTo>
                <a:lnTo>
                  <a:pt x="6120" y="52380"/>
                </a:lnTo>
                <a:lnTo>
                  <a:pt x="5740" y="50980"/>
                </a:lnTo>
                <a:lnTo>
                  <a:pt x="5310" y="49420"/>
                </a:lnTo>
                <a:lnTo>
                  <a:pt x="6320" y="48810"/>
                </a:lnTo>
                <a:lnTo>
                  <a:pt x="7330" y="48200"/>
                </a:lnTo>
                <a:lnTo>
                  <a:pt x="8340" y="47600"/>
                </a:lnTo>
                <a:lnTo>
                  <a:pt x="9350" y="46990"/>
                </a:lnTo>
                <a:lnTo>
                  <a:pt x="10360" y="46380"/>
                </a:lnTo>
                <a:lnTo>
                  <a:pt x="11370" y="45770"/>
                </a:lnTo>
                <a:lnTo>
                  <a:pt x="12380" y="45170"/>
                </a:lnTo>
                <a:lnTo>
                  <a:pt x="13390" y="44560"/>
                </a:lnTo>
                <a:lnTo>
                  <a:pt x="14400" y="43950"/>
                </a:lnTo>
                <a:lnTo>
                  <a:pt x="15410" y="43340"/>
                </a:lnTo>
                <a:lnTo>
                  <a:pt x="16420" y="42730"/>
                </a:lnTo>
                <a:lnTo>
                  <a:pt x="17430" y="42120"/>
                </a:lnTo>
                <a:lnTo>
                  <a:pt x="18090" y="41720"/>
                </a:lnTo>
                <a:lnTo>
                  <a:pt x="18440" y="41510"/>
                </a:lnTo>
                <a:lnTo>
                  <a:pt x="19450" y="40900"/>
                </a:lnTo>
                <a:lnTo>
                  <a:pt x="20460" y="40280"/>
                </a:lnTo>
                <a:lnTo>
                  <a:pt x="21470" y="39670"/>
                </a:lnTo>
                <a:lnTo>
                  <a:pt x="22810" y="38860"/>
                </a:lnTo>
                <a:lnTo>
                  <a:pt x="25060" y="38260"/>
                </a:lnTo>
                <a:lnTo>
                  <a:pt x="25320" y="38080"/>
                </a:lnTo>
                <a:lnTo>
                  <a:pt x="25530" y="37790"/>
                </a:lnTo>
                <a:lnTo>
                  <a:pt x="25860" y="37060"/>
                </a:lnTo>
                <a:lnTo>
                  <a:pt x="27430" y="34010"/>
                </a:lnTo>
                <a:lnTo>
                  <a:pt x="27510" y="33740"/>
                </a:lnTo>
                <a:lnTo>
                  <a:pt x="27530" y="33450"/>
                </a:lnTo>
                <a:lnTo>
                  <a:pt x="27450" y="31500"/>
                </a:lnTo>
                <a:lnTo>
                  <a:pt x="27400" y="29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