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Iraq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Diho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670" y="5260"/>
                </a:moveTo>
                <a:lnTo>
                  <a:pt x="53630" y="5420"/>
                </a:lnTo>
                <a:lnTo>
                  <a:pt x="53660" y="5480"/>
                </a:lnTo>
                <a:lnTo>
                  <a:pt x="53690" y="5490"/>
                </a:lnTo>
                <a:lnTo>
                  <a:pt x="53710" y="5510"/>
                </a:lnTo>
                <a:lnTo>
                  <a:pt x="53730" y="5560"/>
                </a:lnTo>
                <a:lnTo>
                  <a:pt x="53740" y="5580"/>
                </a:lnTo>
                <a:lnTo>
                  <a:pt x="53750" y="5590"/>
                </a:lnTo>
                <a:lnTo>
                  <a:pt x="53770" y="5600"/>
                </a:lnTo>
                <a:lnTo>
                  <a:pt x="53790" y="5610"/>
                </a:lnTo>
                <a:lnTo>
                  <a:pt x="53810" y="5630"/>
                </a:lnTo>
                <a:lnTo>
                  <a:pt x="53840" y="5640"/>
                </a:lnTo>
                <a:lnTo>
                  <a:pt x="53850" y="5670"/>
                </a:lnTo>
                <a:lnTo>
                  <a:pt x="53850" y="5710"/>
                </a:lnTo>
                <a:lnTo>
                  <a:pt x="53770" y="5880"/>
                </a:lnTo>
                <a:lnTo>
                  <a:pt x="53740" y="5950"/>
                </a:lnTo>
                <a:lnTo>
                  <a:pt x="53740" y="6000"/>
                </a:lnTo>
                <a:lnTo>
                  <a:pt x="53740" y="6040"/>
                </a:lnTo>
                <a:lnTo>
                  <a:pt x="53750" y="6110"/>
                </a:lnTo>
                <a:lnTo>
                  <a:pt x="53760" y="6180"/>
                </a:lnTo>
                <a:lnTo>
                  <a:pt x="53780" y="6210"/>
                </a:lnTo>
                <a:lnTo>
                  <a:pt x="53800" y="6230"/>
                </a:lnTo>
                <a:lnTo>
                  <a:pt x="53840" y="6240"/>
                </a:lnTo>
                <a:lnTo>
                  <a:pt x="53890" y="6240"/>
                </a:lnTo>
                <a:lnTo>
                  <a:pt x="53910" y="6250"/>
                </a:lnTo>
                <a:lnTo>
                  <a:pt x="53930" y="6270"/>
                </a:lnTo>
                <a:lnTo>
                  <a:pt x="53950" y="6400"/>
                </a:lnTo>
                <a:lnTo>
                  <a:pt x="53950" y="6440"/>
                </a:lnTo>
                <a:lnTo>
                  <a:pt x="53940" y="6470"/>
                </a:lnTo>
                <a:lnTo>
                  <a:pt x="53840" y="6520"/>
                </a:lnTo>
                <a:lnTo>
                  <a:pt x="53740" y="6600"/>
                </a:lnTo>
                <a:lnTo>
                  <a:pt x="53670" y="6670"/>
                </a:lnTo>
                <a:lnTo>
                  <a:pt x="53560" y="6810"/>
                </a:lnTo>
                <a:lnTo>
                  <a:pt x="53530" y="6880"/>
                </a:lnTo>
                <a:lnTo>
                  <a:pt x="53530" y="6920"/>
                </a:lnTo>
                <a:lnTo>
                  <a:pt x="53570" y="7000"/>
                </a:lnTo>
                <a:lnTo>
                  <a:pt x="53550" y="7040"/>
                </a:lnTo>
                <a:lnTo>
                  <a:pt x="53500" y="7070"/>
                </a:lnTo>
                <a:lnTo>
                  <a:pt x="53390" y="7120"/>
                </a:lnTo>
                <a:lnTo>
                  <a:pt x="53200" y="7220"/>
                </a:lnTo>
                <a:lnTo>
                  <a:pt x="53150" y="7270"/>
                </a:lnTo>
                <a:lnTo>
                  <a:pt x="53010" y="7460"/>
                </a:lnTo>
                <a:lnTo>
                  <a:pt x="52970" y="7520"/>
                </a:lnTo>
                <a:lnTo>
                  <a:pt x="52920" y="7570"/>
                </a:lnTo>
                <a:lnTo>
                  <a:pt x="52850" y="7620"/>
                </a:lnTo>
                <a:lnTo>
                  <a:pt x="52680" y="7700"/>
                </a:lnTo>
                <a:lnTo>
                  <a:pt x="52610" y="7730"/>
                </a:lnTo>
                <a:lnTo>
                  <a:pt x="52570" y="7750"/>
                </a:lnTo>
                <a:lnTo>
                  <a:pt x="52580" y="7790"/>
                </a:lnTo>
                <a:lnTo>
                  <a:pt x="52600" y="7810"/>
                </a:lnTo>
                <a:lnTo>
                  <a:pt x="52600" y="7840"/>
                </a:lnTo>
                <a:lnTo>
                  <a:pt x="52560" y="7860"/>
                </a:lnTo>
                <a:lnTo>
                  <a:pt x="52220" y="8000"/>
                </a:lnTo>
                <a:lnTo>
                  <a:pt x="52060" y="8090"/>
                </a:lnTo>
                <a:lnTo>
                  <a:pt x="52000" y="8140"/>
                </a:lnTo>
                <a:lnTo>
                  <a:pt x="51970" y="8210"/>
                </a:lnTo>
                <a:lnTo>
                  <a:pt x="51930" y="8330"/>
                </a:lnTo>
                <a:lnTo>
                  <a:pt x="51900" y="8390"/>
                </a:lnTo>
                <a:lnTo>
                  <a:pt x="51850" y="8430"/>
                </a:lnTo>
                <a:lnTo>
                  <a:pt x="51780" y="8450"/>
                </a:lnTo>
                <a:lnTo>
                  <a:pt x="51650" y="8510"/>
                </a:lnTo>
                <a:lnTo>
                  <a:pt x="51470" y="8720"/>
                </a:lnTo>
                <a:lnTo>
                  <a:pt x="51190" y="8650"/>
                </a:lnTo>
                <a:lnTo>
                  <a:pt x="50930" y="8540"/>
                </a:lnTo>
                <a:lnTo>
                  <a:pt x="50290" y="8430"/>
                </a:lnTo>
                <a:lnTo>
                  <a:pt x="50190" y="8400"/>
                </a:lnTo>
                <a:lnTo>
                  <a:pt x="50020" y="8310"/>
                </a:lnTo>
                <a:lnTo>
                  <a:pt x="49980" y="8300"/>
                </a:lnTo>
                <a:lnTo>
                  <a:pt x="49940" y="8290"/>
                </a:lnTo>
                <a:lnTo>
                  <a:pt x="49910" y="8300"/>
                </a:lnTo>
                <a:lnTo>
                  <a:pt x="49880" y="8330"/>
                </a:lnTo>
                <a:lnTo>
                  <a:pt x="49840" y="8370"/>
                </a:lnTo>
                <a:lnTo>
                  <a:pt x="49810" y="8410"/>
                </a:lnTo>
                <a:lnTo>
                  <a:pt x="49770" y="8500"/>
                </a:lnTo>
                <a:lnTo>
                  <a:pt x="49760" y="8540"/>
                </a:lnTo>
                <a:lnTo>
                  <a:pt x="49760" y="8580"/>
                </a:lnTo>
                <a:lnTo>
                  <a:pt x="49750" y="8670"/>
                </a:lnTo>
                <a:lnTo>
                  <a:pt x="49720" y="8760"/>
                </a:lnTo>
                <a:lnTo>
                  <a:pt x="49690" y="8850"/>
                </a:lnTo>
                <a:lnTo>
                  <a:pt x="49690" y="8890"/>
                </a:lnTo>
                <a:lnTo>
                  <a:pt x="49690" y="8930"/>
                </a:lnTo>
                <a:lnTo>
                  <a:pt x="49690" y="8970"/>
                </a:lnTo>
                <a:lnTo>
                  <a:pt x="49720" y="9020"/>
                </a:lnTo>
                <a:lnTo>
                  <a:pt x="49720" y="9050"/>
                </a:lnTo>
                <a:lnTo>
                  <a:pt x="49740" y="9080"/>
                </a:lnTo>
                <a:lnTo>
                  <a:pt x="49760" y="9120"/>
                </a:lnTo>
                <a:lnTo>
                  <a:pt x="49850" y="9190"/>
                </a:lnTo>
                <a:lnTo>
                  <a:pt x="49900" y="9210"/>
                </a:lnTo>
                <a:lnTo>
                  <a:pt x="49950" y="9230"/>
                </a:lnTo>
                <a:lnTo>
                  <a:pt x="50080" y="9230"/>
                </a:lnTo>
                <a:lnTo>
                  <a:pt x="50150" y="9250"/>
                </a:lnTo>
                <a:lnTo>
                  <a:pt x="50230" y="9290"/>
                </a:lnTo>
                <a:lnTo>
                  <a:pt x="50380" y="9340"/>
                </a:lnTo>
                <a:lnTo>
                  <a:pt x="50440" y="9350"/>
                </a:lnTo>
                <a:lnTo>
                  <a:pt x="50490" y="9370"/>
                </a:lnTo>
                <a:lnTo>
                  <a:pt x="50520" y="9410"/>
                </a:lnTo>
                <a:lnTo>
                  <a:pt x="50540" y="9460"/>
                </a:lnTo>
                <a:lnTo>
                  <a:pt x="50550" y="9520"/>
                </a:lnTo>
                <a:lnTo>
                  <a:pt x="50560" y="9570"/>
                </a:lnTo>
                <a:lnTo>
                  <a:pt x="50560" y="9630"/>
                </a:lnTo>
                <a:lnTo>
                  <a:pt x="50540" y="9680"/>
                </a:lnTo>
                <a:lnTo>
                  <a:pt x="50460" y="9840"/>
                </a:lnTo>
                <a:lnTo>
                  <a:pt x="50420" y="9890"/>
                </a:lnTo>
                <a:lnTo>
                  <a:pt x="50380" y="9920"/>
                </a:lnTo>
                <a:lnTo>
                  <a:pt x="50330" y="9940"/>
                </a:lnTo>
                <a:lnTo>
                  <a:pt x="50320" y="9960"/>
                </a:lnTo>
                <a:lnTo>
                  <a:pt x="50340" y="10030"/>
                </a:lnTo>
                <a:lnTo>
                  <a:pt x="50350" y="10070"/>
                </a:lnTo>
                <a:lnTo>
                  <a:pt x="50350" y="10100"/>
                </a:lnTo>
                <a:lnTo>
                  <a:pt x="50350" y="10130"/>
                </a:lnTo>
                <a:lnTo>
                  <a:pt x="50350" y="10160"/>
                </a:lnTo>
                <a:lnTo>
                  <a:pt x="50360" y="10220"/>
                </a:lnTo>
                <a:lnTo>
                  <a:pt x="50360" y="10250"/>
                </a:lnTo>
                <a:lnTo>
                  <a:pt x="50370" y="10290"/>
                </a:lnTo>
                <a:lnTo>
                  <a:pt x="50370" y="10350"/>
                </a:lnTo>
                <a:lnTo>
                  <a:pt x="50360" y="10420"/>
                </a:lnTo>
                <a:lnTo>
                  <a:pt x="50320" y="10550"/>
                </a:lnTo>
                <a:lnTo>
                  <a:pt x="50290" y="10580"/>
                </a:lnTo>
                <a:lnTo>
                  <a:pt x="50250" y="10580"/>
                </a:lnTo>
                <a:lnTo>
                  <a:pt x="50220" y="10560"/>
                </a:lnTo>
                <a:lnTo>
                  <a:pt x="50070" y="10510"/>
                </a:lnTo>
                <a:lnTo>
                  <a:pt x="49980" y="10530"/>
                </a:lnTo>
                <a:lnTo>
                  <a:pt x="49920" y="10560"/>
                </a:lnTo>
                <a:lnTo>
                  <a:pt x="49890" y="10600"/>
                </a:lnTo>
                <a:lnTo>
                  <a:pt x="49870" y="10660"/>
                </a:lnTo>
                <a:lnTo>
                  <a:pt x="49870" y="10730"/>
                </a:lnTo>
                <a:lnTo>
                  <a:pt x="49860" y="10780"/>
                </a:lnTo>
                <a:lnTo>
                  <a:pt x="49840" y="10830"/>
                </a:lnTo>
                <a:lnTo>
                  <a:pt x="49770" y="10840"/>
                </a:lnTo>
                <a:lnTo>
                  <a:pt x="49640" y="10810"/>
                </a:lnTo>
                <a:lnTo>
                  <a:pt x="48320" y="10450"/>
                </a:lnTo>
                <a:lnTo>
                  <a:pt x="48030" y="10310"/>
                </a:lnTo>
                <a:lnTo>
                  <a:pt x="47870" y="10160"/>
                </a:lnTo>
                <a:lnTo>
                  <a:pt x="47590" y="9960"/>
                </a:lnTo>
                <a:lnTo>
                  <a:pt x="47470" y="9830"/>
                </a:lnTo>
                <a:lnTo>
                  <a:pt x="47320" y="9710"/>
                </a:lnTo>
                <a:lnTo>
                  <a:pt x="47190" y="9640"/>
                </a:lnTo>
                <a:lnTo>
                  <a:pt x="46840" y="9600"/>
                </a:lnTo>
                <a:lnTo>
                  <a:pt x="46690" y="9650"/>
                </a:lnTo>
                <a:lnTo>
                  <a:pt x="46560" y="9750"/>
                </a:lnTo>
                <a:lnTo>
                  <a:pt x="46500" y="9860"/>
                </a:lnTo>
                <a:lnTo>
                  <a:pt x="46220" y="10200"/>
                </a:lnTo>
                <a:lnTo>
                  <a:pt x="45950" y="10650"/>
                </a:lnTo>
                <a:lnTo>
                  <a:pt x="45870" y="10910"/>
                </a:lnTo>
                <a:lnTo>
                  <a:pt x="45780" y="11110"/>
                </a:lnTo>
                <a:lnTo>
                  <a:pt x="45740" y="11290"/>
                </a:lnTo>
                <a:lnTo>
                  <a:pt x="45610" y="11390"/>
                </a:lnTo>
                <a:lnTo>
                  <a:pt x="45300" y="11540"/>
                </a:lnTo>
                <a:lnTo>
                  <a:pt x="44930" y="11580"/>
                </a:lnTo>
                <a:lnTo>
                  <a:pt x="43740" y="11740"/>
                </a:lnTo>
                <a:lnTo>
                  <a:pt x="42990" y="12160"/>
                </a:lnTo>
                <a:lnTo>
                  <a:pt x="42880" y="12130"/>
                </a:lnTo>
                <a:lnTo>
                  <a:pt x="42750" y="12140"/>
                </a:lnTo>
                <a:lnTo>
                  <a:pt x="42640" y="12160"/>
                </a:lnTo>
                <a:lnTo>
                  <a:pt x="42550" y="12220"/>
                </a:lnTo>
                <a:lnTo>
                  <a:pt x="42480" y="12360"/>
                </a:lnTo>
                <a:lnTo>
                  <a:pt x="42400" y="12180"/>
                </a:lnTo>
                <a:lnTo>
                  <a:pt x="42350" y="12110"/>
                </a:lnTo>
                <a:lnTo>
                  <a:pt x="42290" y="12050"/>
                </a:lnTo>
                <a:lnTo>
                  <a:pt x="42150" y="11980"/>
                </a:lnTo>
                <a:lnTo>
                  <a:pt x="42080" y="11980"/>
                </a:lnTo>
                <a:lnTo>
                  <a:pt x="41760" y="12140"/>
                </a:lnTo>
                <a:lnTo>
                  <a:pt x="41660" y="12140"/>
                </a:lnTo>
                <a:lnTo>
                  <a:pt x="41600" y="12050"/>
                </a:lnTo>
                <a:lnTo>
                  <a:pt x="41620" y="11960"/>
                </a:lnTo>
                <a:lnTo>
                  <a:pt x="41710" y="11900"/>
                </a:lnTo>
                <a:lnTo>
                  <a:pt x="41910" y="11820"/>
                </a:lnTo>
                <a:lnTo>
                  <a:pt x="41830" y="11730"/>
                </a:lnTo>
                <a:lnTo>
                  <a:pt x="41760" y="11710"/>
                </a:lnTo>
                <a:lnTo>
                  <a:pt x="41690" y="11700"/>
                </a:lnTo>
                <a:lnTo>
                  <a:pt x="41600" y="11660"/>
                </a:lnTo>
                <a:lnTo>
                  <a:pt x="41440" y="11510"/>
                </a:lnTo>
                <a:lnTo>
                  <a:pt x="41160" y="11200"/>
                </a:lnTo>
                <a:lnTo>
                  <a:pt x="41080" y="11140"/>
                </a:lnTo>
                <a:lnTo>
                  <a:pt x="40970" y="11120"/>
                </a:lnTo>
                <a:lnTo>
                  <a:pt x="40890" y="11140"/>
                </a:lnTo>
                <a:lnTo>
                  <a:pt x="40840" y="11190"/>
                </a:lnTo>
                <a:lnTo>
                  <a:pt x="40800" y="11240"/>
                </a:lnTo>
                <a:lnTo>
                  <a:pt x="40750" y="11260"/>
                </a:lnTo>
                <a:lnTo>
                  <a:pt x="40370" y="11260"/>
                </a:lnTo>
                <a:lnTo>
                  <a:pt x="40220" y="11180"/>
                </a:lnTo>
                <a:lnTo>
                  <a:pt x="40100" y="10830"/>
                </a:lnTo>
                <a:lnTo>
                  <a:pt x="39940" y="10720"/>
                </a:lnTo>
                <a:lnTo>
                  <a:pt x="39660" y="10570"/>
                </a:lnTo>
                <a:lnTo>
                  <a:pt x="39480" y="10640"/>
                </a:lnTo>
                <a:lnTo>
                  <a:pt x="39380" y="10550"/>
                </a:lnTo>
                <a:lnTo>
                  <a:pt x="39420" y="10430"/>
                </a:lnTo>
                <a:lnTo>
                  <a:pt x="39660" y="10410"/>
                </a:lnTo>
                <a:lnTo>
                  <a:pt x="39560" y="10220"/>
                </a:lnTo>
                <a:lnTo>
                  <a:pt x="39480" y="10140"/>
                </a:lnTo>
                <a:lnTo>
                  <a:pt x="39460" y="10030"/>
                </a:lnTo>
                <a:lnTo>
                  <a:pt x="39530" y="9780"/>
                </a:lnTo>
                <a:lnTo>
                  <a:pt x="39380" y="9750"/>
                </a:lnTo>
                <a:lnTo>
                  <a:pt x="39370" y="9560"/>
                </a:lnTo>
                <a:lnTo>
                  <a:pt x="39410" y="9330"/>
                </a:lnTo>
                <a:lnTo>
                  <a:pt x="39410" y="9160"/>
                </a:lnTo>
                <a:lnTo>
                  <a:pt x="39230" y="9360"/>
                </a:lnTo>
                <a:lnTo>
                  <a:pt x="39070" y="9370"/>
                </a:lnTo>
                <a:lnTo>
                  <a:pt x="38910" y="9250"/>
                </a:lnTo>
                <a:lnTo>
                  <a:pt x="38560" y="8900"/>
                </a:lnTo>
                <a:lnTo>
                  <a:pt x="38410" y="8660"/>
                </a:lnTo>
                <a:lnTo>
                  <a:pt x="38280" y="8390"/>
                </a:lnTo>
                <a:lnTo>
                  <a:pt x="38220" y="8140"/>
                </a:lnTo>
                <a:lnTo>
                  <a:pt x="38220" y="7970"/>
                </a:lnTo>
                <a:lnTo>
                  <a:pt x="38160" y="7840"/>
                </a:lnTo>
                <a:lnTo>
                  <a:pt x="38100" y="7730"/>
                </a:lnTo>
                <a:lnTo>
                  <a:pt x="38040" y="7590"/>
                </a:lnTo>
                <a:lnTo>
                  <a:pt x="38440" y="7540"/>
                </a:lnTo>
                <a:lnTo>
                  <a:pt x="38970" y="7370"/>
                </a:lnTo>
                <a:lnTo>
                  <a:pt x="39750" y="7240"/>
                </a:lnTo>
                <a:lnTo>
                  <a:pt x="39900" y="7170"/>
                </a:lnTo>
                <a:lnTo>
                  <a:pt x="39930" y="7110"/>
                </a:lnTo>
                <a:lnTo>
                  <a:pt x="40040" y="6800"/>
                </a:lnTo>
                <a:lnTo>
                  <a:pt x="41190" y="5120"/>
                </a:lnTo>
                <a:lnTo>
                  <a:pt x="41220" y="5030"/>
                </a:lnTo>
                <a:lnTo>
                  <a:pt x="41240" y="4950"/>
                </a:lnTo>
                <a:lnTo>
                  <a:pt x="41250" y="4870"/>
                </a:lnTo>
                <a:lnTo>
                  <a:pt x="41310" y="4780"/>
                </a:lnTo>
                <a:lnTo>
                  <a:pt x="41370" y="4740"/>
                </a:lnTo>
                <a:lnTo>
                  <a:pt x="41820" y="4550"/>
                </a:lnTo>
                <a:lnTo>
                  <a:pt x="41900" y="4550"/>
                </a:lnTo>
                <a:lnTo>
                  <a:pt x="42010" y="4560"/>
                </a:lnTo>
                <a:lnTo>
                  <a:pt x="42090" y="4620"/>
                </a:lnTo>
                <a:lnTo>
                  <a:pt x="42130" y="4820"/>
                </a:lnTo>
                <a:lnTo>
                  <a:pt x="42210" y="4880"/>
                </a:lnTo>
                <a:lnTo>
                  <a:pt x="42970" y="5130"/>
                </a:lnTo>
                <a:lnTo>
                  <a:pt x="43330" y="5180"/>
                </a:lnTo>
                <a:lnTo>
                  <a:pt x="43720" y="5050"/>
                </a:lnTo>
                <a:lnTo>
                  <a:pt x="43960" y="4870"/>
                </a:lnTo>
                <a:lnTo>
                  <a:pt x="44310" y="4720"/>
                </a:lnTo>
                <a:lnTo>
                  <a:pt x="44670" y="4620"/>
                </a:lnTo>
                <a:lnTo>
                  <a:pt x="44960" y="4600"/>
                </a:lnTo>
                <a:lnTo>
                  <a:pt x="45110" y="4640"/>
                </a:lnTo>
                <a:lnTo>
                  <a:pt x="46310" y="5290"/>
                </a:lnTo>
                <a:lnTo>
                  <a:pt x="46380" y="5310"/>
                </a:lnTo>
                <a:lnTo>
                  <a:pt x="46450" y="5320"/>
                </a:lnTo>
                <a:lnTo>
                  <a:pt x="46530" y="5310"/>
                </a:lnTo>
                <a:lnTo>
                  <a:pt x="46620" y="5220"/>
                </a:lnTo>
                <a:lnTo>
                  <a:pt x="46700" y="5180"/>
                </a:lnTo>
                <a:lnTo>
                  <a:pt x="46870" y="5160"/>
                </a:lnTo>
                <a:lnTo>
                  <a:pt x="46980" y="5180"/>
                </a:lnTo>
                <a:lnTo>
                  <a:pt x="47220" y="5370"/>
                </a:lnTo>
                <a:lnTo>
                  <a:pt x="47340" y="5460"/>
                </a:lnTo>
                <a:lnTo>
                  <a:pt x="47720" y="5650"/>
                </a:lnTo>
                <a:lnTo>
                  <a:pt x="48140" y="6000"/>
                </a:lnTo>
                <a:lnTo>
                  <a:pt x="48290" y="6060"/>
                </a:lnTo>
                <a:lnTo>
                  <a:pt x="48410" y="6050"/>
                </a:lnTo>
                <a:lnTo>
                  <a:pt x="48630" y="5960"/>
                </a:lnTo>
                <a:lnTo>
                  <a:pt x="48750" y="5940"/>
                </a:lnTo>
                <a:lnTo>
                  <a:pt x="48860" y="5960"/>
                </a:lnTo>
                <a:lnTo>
                  <a:pt x="48940" y="6000"/>
                </a:lnTo>
                <a:lnTo>
                  <a:pt x="49100" y="6130"/>
                </a:lnTo>
                <a:lnTo>
                  <a:pt x="49340" y="6220"/>
                </a:lnTo>
                <a:lnTo>
                  <a:pt x="49560" y="6250"/>
                </a:lnTo>
                <a:lnTo>
                  <a:pt x="50490" y="6190"/>
                </a:lnTo>
                <a:lnTo>
                  <a:pt x="50730" y="6210"/>
                </a:lnTo>
                <a:lnTo>
                  <a:pt x="50950" y="6260"/>
                </a:lnTo>
                <a:lnTo>
                  <a:pt x="51040" y="6330"/>
                </a:lnTo>
                <a:lnTo>
                  <a:pt x="51230" y="6520"/>
                </a:lnTo>
                <a:lnTo>
                  <a:pt x="51300" y="6560"/>
                </a:lnTo>
                <a:lnTo>
                  <a:pt x="51420" y="6530"/>
                </a:lnTo>
                <a:lnTo>
                  <a:pt x="51580" y="6360"/>
                </a:lnTo>
                <a:lnTo>
                  <a:pt x="52070" y="6270"/>
                </a:lnTo>
                <a:lnTo>
                  <a:pt x="52350" y="5950"/>
                </a:lnTo>
                <a:lnTo>
                  <a:pt x="52620" y="5560"/>
                </a:lnTo>
                <a:lnTo>
                  <a:pt x="52950" y="5270"/>
                </a:lnTo>
                <a:lnTo>
                  <a:pt x="53370" y="5200"/>
                </a:lnTo>
                <a:lnTo>
                  <a:pt x="53670" y="5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Arbi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670" y="5260"/>
                </a:moveTo>
                <a:lnTo>
                  <a:pt x="53850" y="5280"/>
                </a:lnTo>
                <a:lnTo>
                  <a:pt x="54730" y="5650"/>
                </a:lnTo>
                <a:lnTo>
                  <a:pt x="54930" y="5790"/>
                </a:lnTo>
                <a:lnTo>
                  <a:pt x="55080" y="5940"/>
                </a:lnTo>
                <a:lnTo>
                  <a:pt x="55190" y="6140"/>
                </a:lnTo>
                <a:lnTo>
                  <a:pt x="55270" y="6400"/>
                </a:lnTo>
                <a:lnTo>
                  <a:pt x="55310" y="6650"/>
                </a:lnTo>
                <a:lnTo>
                  <a:pt x="55320" y="6800"/>
                </a:lnTo>
                <a:lnTo>
                  <a:pt x="55310" y="6910"/>
                </a:lnTo>
                <a:lnTo>
                  <a:pt x="55240" y="7040"/>
                </a:lnTo>
                <a:lnTo>
                  <a:pt x="55150" y="7080"/>
                </a:lnTo>
                <a:lnTo>
                  <a:pt x="55040" y="7100"/>
                </a:lnTo>
                <a:lnTo>
                  <a:pt x="54920" y="7170"/>
                </a:lnTo>
                <a:lnTo>
                  <a:pt x="54770" y="7370"/>
                </a:lnTo>
                <a:lnTo>
                  <a:pt x="54690" y="7600"/>
                </a:lnTo>
                <a:lnTo>
                  <a:pt x="54690" y="7850"/>
                </a:lnTo>
                <a:lnTo>
                  <a:pt x="54760" y="8080"/>
                </a:lnTo>
                <a:lnTo>
                  <a:pt x="55120" y="8920"/>
                </a:lnTo>
                <a:lnTo>
                  <a:pt x="55180" y="9040"/>
                </a:lnTo>
                <a:lnTo>
                  <a:pt x="55260" y="9110"/>
                </a:lnTo>
                <a:lnTo>
                  <a:pt x="55640" y="9200"/>
                </a:lnTo>
                <a:lnTo>
                  <a:pt x="55760" y="9190"/>
                </a:lnTo>
                <a:lnTo>
                  <a:pt x="55840" y="9110"/>
                </a:lnTo>
                <a:lnTo>
                  <a:pt x="55930" y="8920"/>
                </a:lnTo>
                <a:lnTo>
                  <a:pt x="56070" y="8670"/>
                </a:lnTo>
                <a:lnTo>
                  <a:pt x="56100" y="8490"/>
                </a:lnTo>
                <a:lnTo>
                  <a:pt x="56180" y="8370"/>
                </a:lnTo>
                <a:lnTo>
                  <a:pt x="56950" y="8110"/>
                </a:lnTo>
                <a:lnTo>
                  <a:pt x="57190" y="7980"/>
                </a:lnTo>
                <a:lnTo>
                  <a:pt x="57420" y="7800"/>
                </a:lnTo>
                <a:lnTo>
                  <a:pt x="57640" y="7520"/>
                </a:lnTo>
                <a:lnTo>
                  <a:pt x="57970" y="7210"/>
                </a:lnTo>
                <a:lnTo>
                  <a:pt x="58320" y="6950"/>
                </a:lnTo>
                <a:lnTo>
                  <a:pt x="58620" y="6810"/>
                </a:lnTo>
                <a:lnTo>
                  <a:pt x="58790" y="6800"/>
                </a:lnTo>
                <a:lnTo>
                  <a:pt x="59750" y="6940"/>
                </a:lnTo>
                <a:lnTo>
                  <a:pt x="59930" y="7030"/>
                </a:lnTo>
                <a:lnTo>
                  <a:pt x="60040" y="7230"/>
                </a:lnTo>
                <a:lnTo>
                  <a:pt x="59920" y="7560"/>
                </a:lnTo>
                <a:lnTo>
                  <a:pt x="59920" y="7670"/>
                </a:lnTo>
                <a:lnTo>
                  <a:pt x="59990" y="7870"/>
                </a:lnTo>
                <a:lnTo>
                  <a:pt x="60040" y="7950"/>
                </a:lnTo>
                <a:lnTo>
                  <a:pt x="60110" y="7980"/>
                </a:lnTo>
                <a:lnTo>
                  <a:pt x="60180" y="8000"/>
                </a:lnTo>
                <a:lnTo>
                  <a:pt x="60240" y="8050"/>
                </a:lnTo>
                <a:lnTo>
                  <a:pt x="60280" y="8120"/>
                </a:lnTo>
                <a:lnTo>
                  <a:pt x="60330" y="8300"/>
                </a:lnTo>
                <a:lnTo>
                  <a:pt x="60370" y="8350"/>
                </a:lnTo>
                <a:lnTo>
                  <a:pt x="60450" y="8370"/>
                </a:lnTo>
                <a:lnTo>
                  <a:pt x="60630" y="8320"/>
                </a:lnTo>
                <a:lnTo>
                  <a:pt x="60720" y="8310"/>
                </a:lnTo>
                <a:lnTo>
                  <a:pt x="60780" y="8350"/>
                </a:lnTo>
                <a:lnTo>
                  <a:pt x="60890" y="8460"/>
                </a:lnTo>
                <a:lnTo>
                  <a:pt x="61090" y="8570"/>
                </a:lnTo>
                <a:lnTo>
                  <a:pt x="61150" y="8670"/>
                </a:lnTo>
                <a:lnTo>
                  <a:pt x="61130" y="8790"/>
                </a:lnTo>
                <a:lnTo>
                  <a:pt x="61030" y="8920"/>
                </a:lnTo>
                <a:lnTo>
                  <a:pt x="60980" y="9220"/>
                </a:lnTo>
                <a:lnTo>
                  <a:pt x="61030" y="9430"/>
                </a:lnTo>
                <a:lnTo>
                  <a:pt x="61120" y="9610"/>
                </a:lnTo>
                <a:lnTo>
                  <a:pt x="61160" y="9870"/>
                </a:lnTo>
                <a:lnTo>
                  <a:pt x="61110" y="10140"/>
                </a:lnTo>
                <a:lnTo>
                  <a:pt x="60990" y="10350"/>
                </a:lnTo>
                <a:lnTo>
                  <a:pt x="60660" y="10750"/>
                </a:lnTo>
                <a:lnTo>
                  <a:pt x="60560" y="11030"/>
                </a:lnTo>
                <a:lnTo>
                  <a:pt x="60640" y="11230"/>
                </a:lnTo>
                <a:lnTo>
                  <a:pt x="60820" y="11350"/>
                </a:lnTo>
                <a:lnTo>
                  <a:pt x="61060" y="11400"/>
                </a:lnTo>
                <a:lnTo>
                  <a:pt x="61340" y="11390"/>
                </a:lnTo>
                <a:lnTo>
                  <a:pt x="61470" y="11410"/>
                </a:lnTo>
                <a:lnTo>
                  <a:pt x="61590" y="11510"/>
                </a:lnTo>
                <a:lnTo>
                  <a:pt x="61670" y="11610"/>
                </a:lnTo>
                <a:lnTo>
                  <a:pt x="61760" y="11680"/>
                </a:lnTo>
                <a:lnTo>
                  <a:pt x="61870" y="11710"/>
                </a:lnTo>
                <a:lnTo>
                  <a:pt x="61990" y="11720"/>
                </a:lnTo>
                <a:lnTo>
                  <a:pt x="62140" y="11800"/>
                </a:lnTo>
                <a:lnTo>
                  <a:pt x="62280" y="11980"/>
                </a:lnTo>
                <a:lnTo>
                  <a:pt x="62500" y="12390"/>
                </a:lnTo>
                <a:lnTo>
                  <a:pt x="62600" y="12640"/>
                </a:lnTo>
                <a:lnTo>
                  <a:pt x="62580" y="12850"/>
                </a:lnTo>
                <a:lnTo>
                  <a:pt x="62400" y="13260"/>
                </a:lnTo>
                <a:lnTo>
                  <a:pt x="62310" y="13650"/>
                </a:lnTo>
                <a:lnTo>
                  <a:pt x="62300" y="13890"/>
                </a:lnTo>
                <a:lnTo>
                  <a:pt x="62270" y="13910"/>
                </a:lnTo>
                <a:lnTo>
                  <a:pt x="62160" y="13960"/>
                </a:lnTo>
                <a:lnTo>
                  <a:pt x="62120" y="13990"/>
                </a:lnTo>
                <a:lnTo>
                  <a:pt x="62100" y="14170"/>
                </a:lnTo>
                <a:lnTo>
                  <a:pt x="62230" y="14340"/>
                </a:lnTo>
                <a:lnTo>
                  <a:pt x="62260" y="14370"/>
                </a:lnTo>
                <a:lnTo>
                  <a:pt x="62230" y="14480"/>
                </a:lnTo>
                <a:lnTo>
                  <a:pt x="62180" y="14590"/>
                </a:lnTo>
                <a:lnTo>
                  <a:pt x="62050" y="14780"/>
                </a:lnTo>
                <a:lnTo>
                  <a:pt x="61950" y="14850"/>
                </a:lnTo>
                <a:lnTo>
                  <a:pt x="61820" y="14900"/>
                </a:lnTo>
                <a:lnTo>
                  <a:pt x="61500" y="14880"/>
                </a:lnTo>
                <a:lnTo>
                  <a:pt x="61110" y="14780"/>
                </a:lnTo>
                <a:lnTo>
                  <a:pt x="60930" y="14780"/>
                </a:lnTo>
                <a:lnTo>
                  <a:pt x="60730" y="14830"/>
                </a:lnTo>
                <a:lnTo>
                  <a:pt x="60250" y="15070"/>
                </a:lnTo>
                <a:lnTo>
                  <a:pt x="59850" y="15170"/>
                </a:lnTo>
                <a:lnTo>
                  <a:pt x="59440" y="15240"/>
                </a:lnTo>
                <a:lnTo>
                  <a:pt x="59170" y="15160"/>
                </a:lnTo>
                <a:lnTo>
                  <a:pt x="59020" y="15140"/>
                </a:lnTo>
                <a:lnTo>
                  <a:pt x="58830" y="15200"/>
                </a:lnTo>
                <a:lnTo>
                  <a:pt x="58550" y="15420"/>
                </a:lnTo>
                <a:lnTo>
                  <a:pt x="58380" y="15620"/>
                </a:lnTo>
                <a:lnTo>
                  <a:pt x="58280" y="15770"/>
                </a:lnTo>
                <a:lnTo>
                  <a:pt x="57970" y="16040"/>
                </a:lnTo>
                <a:lnTo>
                  <a:pt x="57970" y="16280"/>
                </a:lnTo>
                <a:lnTo>
                  <a:pt x="58020" y="16410"/>
                </a:lnTo>
                <a:lnTo>
                  <a:pt x="58550" y="17220"/>
                </a:lnTo>
                <a:lnTo>
                  <a:pt x="58640" y="17110"/>
                </a:lnTo>
                <a:lnTo>
                  <a:pt x="58700" y="17070"/>
                </a:lnTo>
                <a:lnTo>
                  <a:pt x="58790" y="17070"/>
                </a:lnTo>
                <a:lnTo>
                  <a:pt x="58880" y="17150"/>
                </a:lnTo>
                <a:lnTo>
                  <a:pt x="59340" y="17710"/>
                </a:lnTo>
                <a:lnTo>
                  <a:pt x="59390" y="17790"/>
                </a:lnTo>
                <a:lnTo>
                  <a:pt x="59420" y="17890"/>
                </a:lnTo>
                <a:lnTo>
                  <a:pt x="59330" y="17980"/>
                </a:lnTo>
                <a:lnTo>
                  <a:pt x="59120" y="18080"/>
                </a:lnTo>
                <a:lnTo>
                  <a:pt x="59050" y="18140"/>
                </a:lnTo>
                <a:lnTo>
                  <a:pt x="59000" y="18230"/>
                </a:lnTo>
                <a:lnTo>
                  <a:pt x="58950" y="18300"/>
                </a:lnTo>
                <a:lnTo>
                  <a:pt x="58880" y="18380"/>
                </a:lnTo>
                <a:lnTo>
                  <a:pt x="58680" y="18530"/>
                </a:lnTo>
                <a:lnTo>
                  <a:pt x="58720" y="18680"/>
                </a:lnTo>
                <a:lnTo>
                  <a:pt x="58770" y="18780"/>
                </a:lnTo>
                <a:lnTo>
                  <a:pt x="59690" y="19440"/>
                </a:lnTo>
                <a:lnTo>
                  <a:pt x="59900" y="19530"/>
                </a:lnTo>
                <a:lnTo>
                  <a:pt x="60010" y="19600"/>
                </a:lnTo>
                <a:lnTo>
                  <a:pt x="60090" y="19670"/>
                </a:lnTo>
                <a:lnTo>
                  <a:pt x="60760" y="20480"/>
                </a:lnTo>
                <a:lnTo>
                  <a:pt x="61050" y="20750"/>
                </a:lnTo>
                <a:lnTo>
                  <a:pt x="61280" y="20910"/>
                </a:lnTo>
                <a:lnTo>
                  <a:pt x="61900" y="21220"/>
                </a:lnTo>
                <a:lnTo>
                  <a:pt x="61960" y="21290"/>
                </a:lnTo>
                <a:lnTo>
                  <a:pt x="61970" y="21330"/>
                </a:lnTo>
                <a:lnTo>
                  <a:pt x="61970" y="21360"/>
                </a:lnTo>
                <a:lnTo>
                  <a:pt x="61970" y="21380"/>
                </a:lnTo>
                <a:lnTo>
                  <a:pt x="61950" y="21410"/>
                </a:lnTo>
                <a:lnTo>
                  <a:pt x="61930" y="21480"/>
                </a:lnTo>
                <a:lnTo>
                  <a:pt x="61920" y="21510"/>
                </a:lnTo>
                <a:lnTo>
                  <a:pt x="61860" y="21550"/>
                </a:lnTo>
                <a:lnTo>
                  <a:pt x="61790" y="21580"/>
                </a:lnTo>
                <a:lnTo>
                  <a:pt x="61700" y="21590"/>
                </a:lnTo>
                <a:lnTo>
                  <a:pt x="61490" y="21590"/>
                </a:lnTo>
                <a:lnTo>
                  <a:pt x="61400" y="21560"/>
                </a:lnTo>
                <a:lnTo>
                  <a:pt x="61350" y="21530"/>
                </a:lnTo>
                <a:lnTo>
                  <a:pt x="61330" y="21510"/>
                </a:lnTo>
                <a:lnTo>
                  <a:pt x="61310" y="21490"/>
                </a:lnTo>
                <a:lnTo>
                  <a:pt x="61290" y="21480"/>
                </a:lnTo>
                <a:lnTo>
                  <a:pt x="61250" y="21430"/>
                </a:lnTo>
                <a:lnTo>
                  <a:pt x="61220" y="21410"/>
                </a:lnTo>
                <a:lnTo>
                  <a:pt x="61180" y="21410"/>
                </a:lnTo>
                <a:lnTo>
                  <a:pt x="61080" y="21420"/>
                </a:lnTo>
                <a:lnTo>
                  <a:pt x="61050" y="21410"/>
                </a:lnTo>
                <a:lnTo>
                  <a:pt x="60990" y="21390"/>
                </a:lnTo>
                <a:lnTo>
                  <a:pt x="60960" y="21390"/>
                </a:lnTo>
                <a:lnTo>
                  <a:pt x="60890" y="21400"/>
                </a:lnTo>
                <a:lnTo>
                  <a:pt x="60860" y="21420"/>
                </a:lnTo>
                <a:lnTo>
                  <a:pt x="60850" y="21450"/>
                </a:lnTo>
                <a:lnTo>
                  <a:pt x="60950" y="21630"/>
                </a:lnTo>
                <a:lnTo>
                  <a:pt x="60960" y="21660"/>
                </a:lnTo>
                <a:lnTo>
                  <a:pt x="60910" y="21730"/>
                </a:lnTo>
                <a:lnTo>
                  <a:pt x="60770" y="21780"/>
                </a:lnTo>
                <a:lnTo>
                  <a:pt x="60680" y="21870"/>
                </a:lnTo>
                <a:lnTo>
                  <a:pt x="60660" y="21880"/>
                </a:lnTo>
                <a:lnTo>
                  <a:pt x="60630" y="21860"/>
                </a:lnTo>
                <a:lnTo>
                  <a:pt x="60610" y="21800"/>
                </a:lnTo>
                <a:lnTo>
                  <a:pt x="60610" y="21630"/>
                </a:lnTo>
                <a:lnTo>
                  <a:pt x="60590" y="21600"/>
                </a:lnTo>
                <a:lnTo>
                  <a:pt x="60560" y="21580"/>
                </a:lnTo>
                <a:lnTo>
                  <a:pt x="60530" y="21570"/>
                </a:lnTo>
                <a:lnTo>
                  <a:pt x="60500" y="21570"/>
                </a:lnTo>
                <a:lnTo>
                  <a:pt x="60460" y="21600"/>
                </a:lnTo>
                <a:lnTo>
                  <a:pt x="60430" y="21640"/>
                </a:lnTo>
                <a:lnTo>
                  <a:pt x="60420" y="21670"/>
                </a:lnTo>
                <a:lnTo>
                  <a:pt x="60410" y="21750"/>
                </a:lnTo>
                <a:lnTo>
                  <a:pt x="60400" y="21790"/>
                </a:lnTo>
                <a:lnTo>
                  <a:pt x="60370" y="21810"/>
                </a:lnTo>
                <a:lnTo>
                  <a:pt x="60330" y="21810"/>
                </a:lnTo>
                <a:lnTo>
                  <a:pt x="60260" y="21750"/>
                </a:lnTo>
                <a:lnTo>
                  <a:pt x="60220" y="21700"/>
                </a:lnTo>
                <a:lnTo>
                  <a:pt x="60180" y="21650"/>
                </a:lnTo>
                <a:lnTo>
                  <a:pt x="60140" y="21640"/>
                </a:lnTo>
                <a:lnTo>
                  <a:pt x="60090" y="21630"/>
                </a:lnTo>
                <a:lnTo>
                  <a:pt x="60010" y="21660"/>
                </a:lnTo>
                <a:lnTo>
                  <a:pt x="59960" y="21690"/>
                </a:lnTo>
                <a:lnTo>
                  <a:pt x="59910" y="21710"/>
                </a:lnTo>
                <a:lnTo>
                  <a:pt x="59860" y="21710"/>
                </a:lnTo>
                <a:lnTo>
                  <a:pt x="59810" y="21660"/>
                </a:lnTo>
                <a:lnTo>
                  <a:pt x="59760" y="21590"/>
                </a:lnTo>
                <a:lnTo>
                  <a:pt x="59710" y="21570"/>
                </a:lnTo>
                <a:lnTo>
                  <a:pt x="59640" y="21570"/>
                </a:lnTo>
                <a:lnTo>
                  <a:pt x="59420" y="21640"/>
                </a:lnTo>
                <a:lnTo>
                  <a:pt x="59370" y="21650"/>
                </a:lnTo>
                <a:lnTo>
                  <a:pt x="59320" y="21640"/>
                </a:lnTo>
                <a:lnTo>
                  <a:pt x="59290" y="21590"/>
                </a:lnTo>
                <a:lnTo>
                  <a:pt x="59290" y="21560"/>
                </a:lnTo>
                <a:lnTo>
                  <a:pt x="59290" y="21530"/>
                </a:lnTo>
                <a:lnTo>
                  <a:pt x="59290" y="21500"/>
                </a:lnTo>
                <a:lnTo>
                  <a:pt x="59270" y="21480"/>
                </a:lnTo>
                <a:lnTo>
                  <a:pt x="59240" y="21460"/>
                </a:lnTo>
                <a:lnTo>
                  <a:pt x="59210" y="21460"/>
                </a:lnTo>
                <a:lnTo>
                  <a:pt x="59100" y="21520"/>
                </a:lnTo>
                <a:lnTo>
                  <a:pt x="59070" y="21520"/>
                </a:lnTo>
                <a:lnTo>
                  <a:pt x="59030" y="21490"/>
                </a:lnTo>
                <a:lnTo>
                  <a:pt x="59010" y="21450"/>
                </a:lnTo>
                <a:lnTo>
                  <a:pt x="58970" y="21430"/>
                </a:lnTo>
                <a:lnTo>
                  <a:pt x="58940" y="21430"/>
                </a:lnTo>
                <a:lnTo>
                  <a:pt x="58770" y="21500"/>
                </a:lnTo>
                <a:lnTo>
                  <a:pt x="58720" y="21410"/>
                </a:lnTo>
                <a:lnTo>
                  <a:pt x="58720" y="21300"/>
                </a:lnTo>
                <a:lnTo>
                  <a:pt x="58690" y="21260"/>
                </a:lnTo>
                <a:lnTo>
                  <a:pt x="58660" y="21250"/>
                </a:lnTo>
                <a:lnTo>
                  <a:pt x="58560" y="21300"/>
                </a:lnTo>
                <a:lnTo>
                  <a:pt x="58520" y="21330"/>
                </a:lnTo>
                <a:lnTo>
                  <a:pt x="58490" y="21370"/>
                </a:lnTo>
                <a:lnTo>
                  <a:pt x="58460" y="21460"/>
                </a:lnTo>
                <a:lnTo>
                  <a:pt x="58430" y="21510"/>
                </a:lnTo>
                <a:lnTo>
                  <a:pt x="58350" y="21570"/>
                </a:lnTo>
                <a:lnTo>
                  <a:pt x="58300" y="21630"/>
                </a:lnTo>
                <a:lnTo>
                  <a:pt x="58260" y="21680"/>
                </a:lnTo>
                <a:lnTo>
                  <a:pt x="58210" y="21730"/>
                </a:lnTo>
                <a:lnTo>
                  <a:pt x="58180" y="21720"/>
                </a:lnTo>
                <a:lnTo>
                  <a:pt x="58080" y="21660"/>
                </a:lnTo>
                <a:lnTo>
                  <a:pt x="58040" y="21670"/>
                </a:lnTo>
                <a:lnTo>
                  <a:pt x="58010" y="21700"/>
                </a:lnTo>
                <a:lnTo>
                  <a:pt x="58000" y="21730"/>
                </a:lnTo>
                <a:lnTo>
                  <a:pt x="58010" y="21770"/>
                </a:lnTo>
                <a:lnTo>
                  <a:pt x="58020" y="21810"/>
                </a:lnTo>
                <a:lnTo>
                  <a:pt x="58030" y="21840"/>
                </a:lnTo>
                <a:lnTo>
                  <a:pt x="58010" y="21900"/>
                </a:lnTo>
                <a:lnTo>
                  <a:pt x="57980" y="21900"/>
                </a:lnTo>
                <a:lnTo>
                  <a:pt x="57940" y="21880"/>
                </a:lnTo>
                <a:lnTo>
                  <a:pt x="57890" y="21790"/>
                </a:lnTo>
                <a:lnTo>
                  <a:pt x="57850" y="21750"/>
                </a:lnTo>
                <a:lnTo>
                  <a:pt x="57780" y="21730"/>
                </a:lnTo>
                <a:lnTo>
                  <a:pt x="57730" y="21750"/>
                </a:lnTo>
                <a:lnTo>
                  <a:pt x="57650" y="21790"/>
                </a:lnTo>
                <a:lnTo>
                  <a:pt x="57610" y="21800"/>
                </a:lnTo>
                <a:lnTo>
                  <a:pt x="57580" y="21780"/>
                </a:lnTo>
                <a:lnTo>
                  <a:pt x="57550" y="21750"/>
                </a:lnTo>
                <a:lnTo>
                  <a:pt x="57350" y="21690"/>
                </a:lnTo>
                <a:lnTo>
                  <a:pt x="57160" y="21800"/>
                </a:lnTo>
                <a:lnTo>
                  <a:pt x="57080" y="21800"/>
                </a:lnTo>
                <a:lnTo>
                  <a:pt x="56960" y="21780"/>
                </a:lnTo>
                <a:lnTo>
                  <a:pt x="56900" y="21790"/>
                </a:lnTo>
                <a:lnTo>
                  <a:pt x="56850" y="21830"/>
                </a:lnTo>
                <a:lnTo>
                  <a:pt x="56810" y="21870"/>
                </a:lnTo>
                <a:lnTo>
                  <a:pt x="56760" y="21900"/>
                </a:lnTo>
                <a:lnTo>
                  <a:pt x="56590" y="21970"/>
                </a:lnTo>
                <a:lnTo>
                  <a:pt x="56560" y="21990"/>
                </a:lnTo>
                <a:lnTo>
                  <a:pt x="56510" y="22090"/>
                </a:lnTo>
                <a:lnTo>
                  <a:pt x="56480" y="22100"/>
                </a:lnTo>
                <a:lnTo>
                  <a:pt x="56450" y="22090"/>
                </a:lnTo>
                <a:lnTo>
                  <a:pt x="56410" y="22070"/>
                </a:lnTo>
                <a:lnTo>
                  <a:pt x="56270" y="22050"/>
                </a:lnTo>
                <a:lnTo>
                  <a:pt x="56210" y="22030"/>
                </a:lnTo>
                <a:lnTo>
                  <a:pt x="56100" y="21970"/>
                </a:lnTo>
                <a:lnTo>
                  <a:pt x="56070" y="21970"/>
                </a:lnTo>
                <a:lnTo>
                  <a:pt x="56020" y="22050"/>
                </a:lnTo>
                <a:lnTo>
                  <a:pt x="55970" y="22090"/>
                </a:lnTo>
                <a:lnTo>
                  <a:pt x="55840" y="22160"/>
                </a:lnTo>
                <a:lnTo>
                  <a:pt x="55750" y="22190"/>
                </a:lnTo>
                <a:lnTo>
                  <a:pt x="55670" y="22190"/>
                </a:lnTo>
                <a:lnTo>
                  <a:pt x="55620" y="22180"/>
                </a:lnTo>
                <a:lnTo>
                  <a:pt x="55450" y="22090"/>
                </a:lnTo>
                <a:lnTo>
                  <a:pt x="55250" y="22050"/>
                </a:lnTo>
                <a:lnTo>
                  <a:pt x="54750" y="21960"/>
                </a:lnTo>
                <a:lnTo>
                  <a:pt x="54590" y="21990"/>
                </a:lnTo>
                <a:lnTo>
                  <a:pt x="54380" y="22070"/>
                </a:lnTo>
                <a:lnTo>
                  <a:pt x="54250" y="22430"/>
                </a:lnTo>
                <a:lnTo>
                  <a:pt x="54170" y="22590"/>
                </a:lnTo>
                <a:lnTo>
                  <a:pt x="54090" y="22650"/>
                </a:lnTo>
                <a:lnTo>
                  <a:pt x="53890" y="22680"/>
                </a:lnTo>
                <a:lnTo>
                  <a:pt x="53550" y="22700"/>
                </a:lnTo>
                <a:lnTo>
                  <a:pt x="52590" y="22000"/>
                </a:lnTo>
                <a:lnTo>
                  <a:pt x="52380" y="21930"/>
                </a:lnTo>
                <a:lnTo>
                  <a:pt x="52240" y="21950"/>
                </a:lnTo>
                <a:lnTo>
                  <a:pt x="52150" y="22200"/>
                </a:lnTo>
                <a:lnTo>
                  <a:pt x="51490" y="22920"/>
                </a:lnTo>
                <a:lnTo>
                  <a:pt x="50930" y="23390"/>
                </a:lnTo>
                <a:lnTo>
                  <a:pt x="50870" y="23490"/>
                </a:lnTo>
                <a:lnTo>
                  <a:pt x="50880" y="23560"/>
                </a:lnTo>
                <a:lnTo>
                  <a:pt x="50940" y="23610"/>
                </a:lnTo>
                <a:lnTo>
                  <a:pt x="51140" y="23840"/>
                </a:lnTo>
                <a:lnTo>
                  <a:pt x="51190" y="23940"/>
                </a:lnTo>
                <a:lnTo>
                  <a:pt x="51230" y="24050"/>
                </a:lnTo>
                <a:lnTo>
                  <a:pt x="51230" y="24170"/>
                </a:lnTo>
                <a:lnTo>
                  <a:pt x="51150" y="24270"/>
                </a:lnTo>
                <a:lnTo>
                  <a:pt x="51030" y="24380"/>
                </a:lnTo>
                <a:lnTo>
                  <a:pt x="50890" y="24560"/>
                </a:lnTo>
                <a:lnTo>
                  <a:pt x="50830" y="24690"/>
                </a:lnTo>
                <a:lnTo>
                  <a:pt x="50780" y="24970"/>
                </a:lnTo>
                <a:lnTo>
                  <a:pt x="50680" y="25300"/>
                </a:lnTo>
                <a:lnTo>
                  <a:pt x="50590" y="25420"/>
                </a:lnTo>
                <a:lnTo>
                  <a:pt x="50500" y="25460"/>
                </a:lnTo>
                <a:lnTo>
                  <a:pt x="50300" y="25480"/>
                </a:lnTo>
                <a:lnTo>
                  <a:pt x="50000" y="25660"/>
                </a:lnTo>
                <a:lnTo>
                  <a:pt x="49700" y="25690"/>
                </a:lnTo>
                <a:lnTo>
                  <a:pt x="49500" y="25680"/>
                </a:lnTo>
                <a:lnTo>
                  <a:pt x="49370" y="25740"/>
                </a:lnTo>
                <a:lnTo>
                  <a:pt x="49280" y="25860"/>
                </a:lnTo>
                <a:lnTo>
                  <a:pt x="49180" y="26180"/>
                </a:lnTo>
                <a:lnTo>
                  <a:pt x="49100" y="26320"/>
                </a:lnTo>
                <a:lnTo>
                  <a:pt x="48950" y="26400"/>
                </a:lnTo>
                <a:lnTo>
                  <a:pt x="48770" y="26430"/>
                </a:lnTo>
                <a:lnTo>
                  <a:pt x="48380" y="26450"/>
                </a:lnTo>
                <a:lnTo>
                  <a:pt x="48240" y="26490"/>
                </a:lnTo>
                <a:lnTo>
                  <a:pt x="48060" y="26650"/>
                </a:lnTo>
                <a:lnTo>
                  <a:pt x="47970" y="26670"/>
                </a:lnTo>
                <a:lnTo>
                  <a:pt x="47870" y="26670"/>
                </a:lnTo>
                <a:lnTo>
                  <a:pt x="47680" y="26620"/>
                </a:lnTo>
                <a:lnTo>
                  <a:pt x="47590" y="26570"/>
                </a:lnTo>
                <a:lnTo>
                  <a:pt x="47180" y="26310"/>
                </a:lnTo>
                <a:lnTo>
                  <a:pt x="47250" y="26290"/>
                </a:lnTo>
                <a:lnTo>
                  <a:pt x="47280" y="26280"/>
                </a:lnTo>
                <a:lnTo>
                  <a:pt x="47300" y="26250"/>
                </a:lnTo>
                <a:lnTo>
                  <a:pt x="47310" y="26190"/>
                </a:lnTo>
                <a:lnTo>
                  <a:pt x="47320" y="26050"/>
                </a:lnTo>
                <a:lnTo>
                  <a:pt x="47360" y="25900"/>
                </a:lnTo>
                <a:lnTo>
                  <a:pt x="47370" y="25830"/>
                </a:lnTo>
                <a:lnTo>
                  <a:pt x="47370" y="25720"/>
                </a:lnTo>
                <a:lnTo>
                  <a:pt x="47330" y="24850"/>
                </a:lnTo>
                <a:lnTo>
                  <a:pt x="47300" y="24680"/>
                </a:lnTo>
                <a:lnTo>
                  <a:pt x="47230" y="24550"/>
                </a:lnTo>
                <a:lnTo>
                  <a:pt x="47170" y="24490"/>
                </a:lnTo>
                <a:lnTo>
                  <a:pt x="47130" y="24460"/>
                </a:lnTo>
                <a:lnTo>
                  <a:pt x="47080" y="24450"/>
                </a:lnTo>
                <a:lnTo>
                  <a:pt x="47040" y="24430"/>
                </a:lnTo>
                <a:lnTo>
                  <a:pt x="47020" y="24400"/>
                </a:lnTo>
                <a:lnTo>
                  <a:pt x="47010" y="24360"/>
                </a:lnTo>
                <a:lnTo>
                  <a:pt x="47030" y="24290"/>
                </a:lnTo>
                <a:lnTo>
                  <a:pt x="47050" y="24200"/>
                </a:lnTo>
                <a:lnTo>
                  <a:pt x="47010" y="24060"/>
                </a:lnTo>
                <a:lnTo>
                  <a:pt x="46970" y="23950"/>
                </a:lnTo>
                <a:lnTo>
                  <a:pt x="46920" y="23880"/>
                </a:lnTo>
                <a:lnTo>
                  <a:pt x="46880" y="23830"/>
                </a:lnTo>
                <a:lnTo>
                  <a:pt x="46860" y="23800"/>
                </a:lnTo>
                <a:lnTo>
                  <a:pt x="46850" y="23760"/>
                </a:lnTo>
                <a:lnTo>
                  <a:pt x="46880" y="23690"/>
                </a:lnTo>
                <a:lnTo>
                  <a:pt x="46900" y="23640"/>
                </a:lnTo>
                <a:lnTo>
                  <a:pt x="46960" y="23330"/>
                </a:lnTo>
                <a:lnTo>
                  <a:pt x="46810" y="22980"/>
                </a:lnTo>
                <a:lnTo>
                  <a:pt x="46800" y="22910"/>
                </a:lnTo>
                <a:lnTo>
                  <a:pt x="46790" y="22820"/>
                </a:lnTo>
                <a:lnTo>
                  <a:pt x="46830" y="22690"/>
                </a:lnTo>
                <a:lnTo>
                  <a:pt x="47030" y="22230"/>
                </a:lnTo>
                <a:lnTo>
                  <a:pt x="47070" y="22160"/>
                </a:lnTo>
                <a:lnTo>
                  <a:pt x="47130" y="22130"/>
                </a:lnTo>
                <a:lnTo>
                  <a:pt x="47190" y="22130"/>
                </a:lnTo>
                <a:lnTo>
                  <a:pt x="47260" y="22110"/>
                </a:lnTo>
                <a:lnTo>
                  <a:pt x="47330" y="22040"/>
                </a:lnTo>
                <a:lnTo>
                  <a:pt x="47430" y="21820"/>
                </a:lnTo>
                <a:lnTo>
                  <a:pt x="47510" y="21040"/>
                </a:lnTo>
                <a:lnTo>
                  <a:pt x="47510" y="20830"/>
                </a:lnTo>
                <a:lnTo>
                  <a:pt x="47480" y="20750"/>
                </a:lnTo>
                <a:lnTo>
                  <a:pt x="47360" y="20740"/>
                </a:lnTo>
                <a:lnTo>
                  <a:pt x="47210" y="20720"/>
                </a:lnTo>
                <a:lnTo>
                  <a:pt x="47110" y="20620"/>
                </a:lnTo>
                <a:lnTo>
                  <a:pt x="47060" y="20340"/>
                </a:lnTo>
                <a:lnTo>
                  <a:pt x="47130" y="20220"/>
                </a:lnTo>
                <a:lnTo>
                  <a:pt x="48320" y="19730"/>
                </a:lnTo>
                <a:lnTo>
                  <a:pt x="48420" y="19630"/>
                </a:lnTo>
                <a:lnTo>
                  <a:pt x="48540" y="19440"/>
                </a:lnTo>
                <a:lnTo>
                  <a:pt x="48570" y="19380"/>
                </a:lnTo>
                <a:lnTo>
                  <a:pt x="48580" y="19330"/>
                </a:lnTo>
                <a:lnTo>
                  <a:pt x="48570" y="19100"/>
                </a:lnTo>
                <a:lnTo>
                  <a:pt x="48570" y="19030"/>
                </a:lnTo>
                <a:lnTo>
                  <a:pt x="48590" y="18930"/>
                </a:lnTo>
                <a:lnTo>
                  <a:pt x="48790" y="18570"/>
                </a:lnTo>
                <a:lnTo>
                  <a:pt x="48810" y="18490"/>
                </a:lnTo>
                <a:lnTo>
                  <a:pt x="48830" y="18410"/>
                </a:lnTo>
                <a:lnTo>
                  <a:pt x="48880" y="18310"/>
                </a:lnTo>
                <a:lnTo>
                  <a:pt x="48910" y="18280"/>
                </a:lnTo>
                <a:lnTo>
                  <a:pt x="48990" y="18270"/>
                </a:lnTo>
                <a:lnTo>
                  <a:pt x="49160" y="18130"/>
                </a:lnTo>
                <a:lnTo>
                  <a:pt x="49270" y="17910"/>
                </a:lnTo>
                <a:lnTo>
                  <a:pt x="49320" y="17780"/>
                </a:lnTo>
                <a:lnTo>
                  <a:pt x="49370" y="17710"/>
                </a:lnTo>
                <a:lnTo>
                  <a:pt x="49650" y="17440"/>
                </a:lnTo>
                <a:lnTo>
                  <a:pt x="49740" y="17330"/>
                </a:lnTo>
                <a:lnTo>
                  <a:pt x="49840" y="17150"/>
                </a:lnTo>
                <a:lnTo>
                  <a:pt x="49920" y="17050"/>
                </a:lnTo>
                <a:lnTo>
                  <a:pt x="49990" y="16980"/>
                </a:lnTo>
                <a:lnTo>
                  <a:pt x="50190" y="16890"/>
                </a:lnTo>
                <a:lnTo>
                  <a:pt x="50320" y="16740"/>
                </a:lnTo>
                <a:lnTo>
                  <a:pt x="50400" y="16700"/>
                </a:lnTo>
                <a:lnTo>
                  <a:pt x="50560" y="16590"/>
                </a:lnTo>
                <a:lnTo>
                  <a:pt x="50710" y="16460"/>
                </a:lnTo>
                <a:lnTo>
                  <a:pt x="51090" y="16000"/>
                </a:lnTo>
                <a:lnTo>
                  <a:pt x="51250" y="15730"/>
                </a:lnTo>
                <a:lnTo>
                  <a:pt x="51320" y="15500"/>
                </a:lnTo>
                <a:lnTo>
                  <a:pt x="51310" y="15340"/>
                </a:lnTo>
                <a:lnTo>
                  <a:pt x="51290" y="15230"/>
                </a:lnTo>
                <a:lnTo>
                  <a:pt x="51250" y="15130"/>
                </a:lnTo>
                <a:lnTo>
                  <a:pt x="51260" y="15090"/>
                </a:lnTo>
                <a:lnTo>
                  <a:pt x="51280" y="15060"/>
                </a:lnTo>
                <a:lnTo>
                  <a:pt x="51320" y="15050"/>
                </a:lnTo>
                <a:lnTo>
                  <a:pt x="51420" y="15070"/>
                </a:lnTo>
                <a:lnTo>
                  <a:pt x="51480" y="15070"/>
                </a:lnTo>
                <a:lnTo>
                  <a:pt x="51550" y="15050"/>
                </a:lnTo>
                <a:lnTo>
                  <a:pt x="51620" y="15010"/>
                </a:lnTo>
                <a:lnTo>
                  <a:pt x="51710" y="14940"/>
                </a:lnTo>
                <a:lnTo>
                  <a:pt x="51740" y="14890"/>
                </a:lnTo>
                <a:lnTo>
                  <a:pt x="51750" y="14830"/>
                </a:lnTo>
                <a:lnTo>
                  <a:pt x="51750" y="14780"/>
                </a:lnTo>
                <a:lnTo>
                  <a:pt x="51750" y="14740"/>
                </a:lnTo>
                <a:lnTo>
                  <a:pt x="51730" y="14700"/>
                </a:lnTo>
                <a:lnTo>
                  <a:pt x="51710" y="14660"/>
                </a:lnTo>
                <a:lnTo>
                  <a:pt x="51690" y="14610"/>
                </a:lnTo>
                <a:lnTo>
                  <a:pt x="51690" y="14500"/>
                </a:lnTo>
                <a:lnTo>
                  <a:pt x="51710" y="14450"/>
                </a:lnTo>
                <a:lnTo>
                  <a:pt x="51750" y="14430"/>
                </a:lnTo>
                <a:lnTo>
                  <a:pt x="51980" y="14460"/>
                </a:lnTo>
                <a:lnTo>
                  <a:pt x="52040" y="14450"/>
                </a:lnTo>
                <a:lnTo>
                  <a:pt x="52120" y="14420"/>
                </a:lnTo>
                <a:lnTo>
                  <a:pt x="52160" y="14360"/>
                </a:lnTo>
                <a:lnTo>
                  <a:pt x="52180" y="14290"/>
                </a:lnTo>
                <a:lnTo>
                  <a:pt x="52170" y="14150"/>
                </a:lnTo>
                <a:lnTo>
                  <a:pt x="52180" y="14070"/>
                </a:lnTo>
                <a:lnTo>
                  <a:pt x="52210" y="14040"/>
                </a:lnTo>
                <a:lnTo>
                  <a:pt x="52230" y="14030"/>
                </a:lnTo>
                <a:lnTo>
                  <a:pt x="52260" y="14060"/>
                </a:lnTo>
                <a:lnTo>
                  <a:pt x="52290" y="14090"/>
                </a:lnTo>
                <a:lnTo>
                  <a:pt x="52320" y="14130"/>
                </a:lnTo>
                <a:lnTo>
                  <a:pt x="52360" y="14140"/>
                </a:lnTo>
                <a:lnTo>
                  <a:pt x="52420" y="14120"/>
                </a:lnTo>
                <a:lnTo>
                  <a:pt x="52550" y="14030"/>
                </a:lnTo>
                <a:lnTo>
                  <a:pt x="52610" y="13940"/>
                </a:lnTo>
                <a:lnTo>
                  <a:pt x="52700" y="13870"/>
                </a:lnTo>
                <a:lnTo>
                  <a:pt x="52740" y="13810"/>
                </a:lnTo>
                <a:lnTo>
                  <a:pt x="52760" y="13770"/>
                </a:lnTo>
                <a:lnTo>
                  <a:pt x="52800" y="13670"/>
                </a:lnTo>
                <a:lnTo>
                  <a:pt x="53030" y="13410"/>
                </a:lnTo>
                <a:lnTo>
                  <a:pt x="53110" y="13340"/>
                </a:lnTo>
                <a:lnTo>
                  <a:pt x="53160" y="13320"/>
                </a:lnTo>
                <a:lnTo>
                  <a:pt x="53180" y="13340"/>
                </a:lnTo>
                <a:lnTo>
                  <a:pt x="53210" y="13350"/>
                </a:lnTo>
                <a:lnTo>
                  <a:pt x="53250" y="13340"/>
                </a:lnTo>
                <a:lnTo>
                  <a:pt x="53260" y="13320"/>
                </a:lnTo>
                <a:lnTo>
                  <a:pt x="53230" y="13260"/>
                </a:lnTo>
                <a:lnTo>
                  <a:pt x="53220" y="13220"/>
                </a:lnTo>
                <a:lnTo>
                  <a:pt x="53220" y="13160"/>
                </a:lnTo>
                <a:lnTo>
                  <a:pt x="53240" y="13140"/>
                </a:lnTo>
                <a:lnTo>
                  <a:pt x="53260" y="13150"/>
                </a:lnTo>
                <a:lnTo>
                  <a:pt x="53280" y="13180"/>
                </a:lnTo>
                <a:lnTo>
                  <a:pt x="53290" y="13220"/>
                </a:lnTo>
                <a:lnTo>
                  <a:pt x="53300" y="13250"/>
                </a:lnTo>
                <a:lnTo>
                  <a:pt x="53330" y="13280"/>
                </a:lnTo>
                <a:lnTo>
                  <a:pt x="53370" y="13300"/>
                </a:lnTo>
                <a:lnTo>
                  <a:pt x="53410" y="13310"/>
                </a:lnTo>
                <a:lnTo>
                  <a:pt x="53450" y="13300"/>
                </a:lnTo>
                <a:lnTo>
                  <a:pt x="53500" y="13290"/>
                </a:lnTo>
                <a:lnTo>
                  <a:pt x="53550" y="13280"/>
                </a:lnTo>
                <a:lnTo>
                  <a:pt x="53590" y="13280"/>
                </a:lnTo>
                <a:lnTo>
                  <a:pt x="53610" y="13290"/>
                </a:lnTo>
                <a:lnTo>
                  <a:pt x="53610" y="13320"/>
                </a:lnTo>
                <a:lnTo>
                  <a:pt x="53600" y="13360"/>
                </a:lnTo>
                <a:lnTo>
                  <a:pt x="53580" y="13400"/>
                </a:lnTo>
                <a:lnTo>
                  <a:pt x="53570" y="13440"/>
                </a:lnTo>
                <a:lnTo>
                  <a:pt x="53580" y="13490"/>
                </a:lnTo>
                <a:lnTo>
                  <a:pt x="53610" y="13520"/>
                </a:lnTo>
                <a:lnTo>
                  <a:pt x="53670" y="13540"/>
                </a:lnTo>
                <a:lnTo>
                  <a:pt x="53700" y="13520"/>
                </a:lnTo>
                <a:lnTo>
                  <a:pt x="53710" y="13480"/>
                </a:lnTo>
                <a:lnTo>
                  <a:pt x="53720" y="13440"/>
                </a:lnTo>
                <a:lnTo>
                  <a:pt x="53730" y="13380"/>
                </a:lnTo>
                <a:lnTo>
                  <a:pt x="53750" y="13350"/>
                </a:lnTo>
                <a:lnTo>
                  <a:pt x="53790" y="13340"/>
                </a:lnTo>
                <a:lnTo>
                  <a:pt x="53820" y="13340"/>
                </a:lnTo>
                <a:lnTo>
                  <a:pt x="53850" y="13340"/>
                </a:lnTo>
                <a:lnTo>
                  <a:pt x="53950" y="13300"/>
                </a:lnTo>
                <a:lnTo>
                  <a:pt x="53990" y="13280"/>
                </a:lnTo>
                <a:lnTo>
                  <a:pt x="54040" y="13280"/>
                </a:lnTo>
                <a:lnTo>
                  <a:pt x="54090" y="13300"/>
                </a:lnTo>
                <a:lnTo>
                  <a:pt x="54130" y="13320"/>
                </a:lnTo>
                <a:lnTo>
                  <a:pt x="54140" y="13340"/>
                </a:lnTo>
                <a:lnTo>
                  <a:pt x="54140" y="13370"/>
                </a:lnTo>
                <a:lnTo>
                  <a:pt x="54150" y="13400"/>
                </a:lnTo>
                <a:lnTo>
                  <a:pt x="54180" y="13420"/>
                </a:lnTo>
                <a:lnTo>
                  <a:pt x="54280" y="13400"/>
                </a:lnTo>
                <a:lnTo>
                  <a:pt x="54400" y="13300"/>
                </a:lnTo>
                <a:lnTo>
                  <a:pt x="54550" y="13200"/>
                </a:lnTo>
                <a:lnTo>
                  <a:pt x="54800" y="12980"/>
                </a:lnTo>
                <a:lnTo>
                  <a:pt x="54870" y="12930"/>
                </a:lnTo>
                <a:lnTo>
                  <a:pt x="55030" y="12880"/>
                </a:lnTo>
                <a:lnTo>
                  <a:pt x="55170" y="12650"/>
                </a:lnTo>
                <a:lnTo>
                  <a:pt x="55430" y="12420"/>
                </a:lnTo>
                <a:lnTo>
                  <a:pt x="55760" y="11980"/>
                </a:lnTo>
                <a:lnTo>
                  <a:pt x="55800" y="11880"/>
                </a:lnTo>
                <a:lnTo>
                  <a:pt x="55810" y="11830"/>
                </a:lnTo>
                <a:lnTo>
                  <a:pt x="55800" y="11780"/>
                </a:lnTo>
                <a:lnTo>
                  <a:pt x="55780" y="11750"/>
                </a:lnTo>
                <a:lnTo>
                  <a:pt x="55760" y="11730"/>
                </a:lnTo>
                <a:lnTo>
                  <a:pt x="55740" y="11730"/>
                </a:lnTo>
                <a:lnTo>
                  <a:pt x="55720" y="11740"/>
                </a:lnTo>
                <a:lnTo>
                  <a:pt x="55700" y="11760"/>
                </a:lnTo>
                <a:lnTo>
                  <a:pt x="55680" y="11770"/>
                </a:lnTo>
                <a:lnTo>
                  <a:pt x="55650" y="11760"/>
                </a:lnTo>
                <a:lnTo>
                  <a:pt x="55600" y="11630"/>
                </a:lnTo>
                <a:lnTo>
                  <a:pt x="55570" y="11540"/>
                </a:lnTo>
                <a:lnTo>
                  <a:pt x="55470" y="11450"/>
                </a:lnTo>
                <a:lnTo>
                  <a:pt x="55470" y="11390"/>
                </a:lnTo>
                <a:lnTo>
                  <a:pt x="55460" y="11300"/>
                </a:lnTo>
                <a:lnTo>
                  <a:pt x="55440" y="11250"/>
                </a:lnTo>
                <a:lnTo>
                  <a:pt x="55390" y="11200"/>
                </a:lnTo>
                <a:lnTo>
                  <a:pt x="55310" y="11160"/>
                </a:lnTo>
                <a:lnTo>
                  <a:pt x="55160" y="11030"/>
                </a:lnTo>
                <a:lnTo>
                  <a:pt x="54300" y="10660"/>
                </a:lnTo>
                <a:lnTo>
                  <a:pt x="54230" y="10610"/>
                </a:lnTo>
                <a:lnTo>
                  <a:pt x="54190" y="10560"/>
                </a:lnTo>
                <a:lnTo>
                  <a:pt x="54160" y="10500"/>
                </a:lnTo>
                <a:lnTo>
                  <a:pt x="54120" y="10470"/>
                </a:lnTo>
                <a:lnTo>
                  <a:pt x="54090" y="10460"/>
                </a:lnTo>
                <a:lnTo>
                  <a:pt x="53810" y="10430"/>
                </a:lnTo>
                <a:lnTo>
                  <a:pt x="53730" y="10410"/>
                </a:lnTo>
                <a:lnTo>
                  <a:pt x="53690" y="10420"/>
                </a:lnTo>
                <a:lnTo>
                  <a:pt x="53650" y="10430"/>
                </a:lnTo>
                <a:lnTo>
                  <a:pt x="53580" y="10440"/>
                </a:lnTo>
                <a:lnTo>
                  <a:pt x="53540" y="10410"/>
                </a:lnTo>
                <a:lnTo>
                  <a:pt x="53470" y="10290"/>
                </a:lnTo>
                <a:lnTo>
                  <a:pt x="53460" y="10260"/>
                </a:lnTo>
                <a:lnTo>
                  <a:pt x="53470" y="10230"/>
                </a:lnTo>
                <a:lnTo>
                  <a:pt x="53480" y="10180"/>
                </a:lnTo>
                <a:lnTo>
                  <a:pt x="53480" y="10130"/>
                </a:lnTo>
                <a:lnTo>
                  <a:pt x="53420" y="10040"/>
                </a:lnTo>
                <a:lnTo>
                  <a:pt x="53380" y="10010"/>
                </a:lnTo>
                <a:lnTo>
                  <a:pt x="53340" y="10000"/>
                </a:lnTo>
                <a:lnTo>
                  <a:pt x="53310" y="10000"/>
                </a:lnTo>
                <a:lnTo>
                  <a:pt x="53160" y="10010"/>
                </a:lnTo>
                <a:lnTo>
                  <a:pt x="53140" y="9990"/>
                </a:lnTo>
                <a:lnTo>
                  <a:pt x="53140" y="9970"/>
                </a:lnTo>
                <a:lnTo>
                  <a:pt x="53160" y="9950"/>
                </a:lnTo>
                <a:lnTo>
                  <a:pt x="53200" y="9940"/>
                </a:lnTo>
                <a:lnTo>
                  <a:pt x="53220" y="9920"/>
                </a:lnTo>
                <a:lnTo>
                  <a:pt x="53230" y="9890"/>
                </a:lnTo>
                <a:lnTo>
                  <a:pt x="53190" y="9820"/>
                </a:lnTo>
                <a:lnTo>
                  <a:pt x="53160" y="9760"/>
                </a:lnTo>
                <a:lnTo>
                  <a:pt x="53150" y="9710"/>
                </a:lnTo>
                <a:lnTo>
                  <a:pt x="53100" y="9640"/>
                </a:lnTo>
                <a:lnTo>
                  <a:pt x="53050" y="9590"/>
                </a:lnTo>
                <a:lnTo>
                  <a:pt x="52930" y="9530"/>
                </a:lnTo>
                <a:lnTo>
                  <a:pt x="52800" y="9430"/>
                </a:lnTo>
                <a:lnTo>
                  <a:pt x="52620" y="9320"/>
                </a:lnTo>
                <a:lnTo>
                  <a:pt x="52420" y="9120"/>
                </a:lnTo>
                <a:lnTo>
                  <a:pt x="52370" y="9080"/>
                </a:lnTo>
                <a:lnTo>
                  <a:pt x="52320" y="9070"/>
                </a:lnTo>
                <a:lnTo>
                  <a:pt x="52260" y="9080"/>
                </a:lnTo>
                <a:lnTo>
                  <a:pt x="52050" y="9030"/>
                </a:lnTo>
                <a:lnTo>
                  <a:pt x="51470" y="8720"/>
                </a:lnTo>
                <a:lnTo>
                  <a:pt x="51650" y="8510"/>
                </a:lnTo>
                <a:lnTo>
                  <a:pt x="51780" y="8450"/>
                </a:lnTo>
                <a:lnTo>
                  <a:pt x="51850" y="8430"/>
                </a:lnTo>
                <a:lnTo>
                  <a:pt x="51900" y="8390"/>
                </a:lnTo>
                <a:lnTo>
                  <a:pt x="51930" y="8330"/>
                </a:lnTo>
                <a:lnTo>
                  <a:pt x="51970" y="8210"/>
                </a:lnTo>
                <a:lnTo>
                  <a:pt x="52000" y="8140"/>
                </a:lnTo>
                <a:lnTo>
                  <a:pt x="52060" y="8090"/>
                </a:lnTo>
                <a:lnTo>
                  <a:pt x="52220" y="8000"/>
                </a:lnTo>
                <a:lnTo>
                  <a:pt x="52560" y="7860"/>
                </a:lnTo>
                <a:lnTo>
                  <a:pt x="52600" y="7840"/>
                </a:lnTo>
                <a:lnTo>
                  <a:pt x="52600" y="7810"/>
                </a:lnTo>
                <a:lnTo>
                  <a:pt x="52580" y="7790"/>
                </a:lnTo>
                <a:lnTo>
                  <a:pt x="52570" y="7750"/>
                </a:lnTo>
                <a:lnTo>
                  <a:pt x="52610" y="7730"/>
                </a:lnTo>
                <a:lnTo>
                  <a:pt x="52680" y="7700"/>
                </a:lnTo>
                <a:lnTo>
                  <a:pt x="52850" y="7620"/>
                </a:lnTo>
                <a:lnTo>
                  <a:pt x="52920" y="7570"/>
                </a:lnTo>
                <a:lnTo>
                  <a:pt x="52970" y="7520"/>
                </a:lnTo>
                <a:lnTo>
                  <a:pt x="53010" y="7460"/>
                </a:lnTo>
                <a:lnTo>
                  <a:pt x="53150" y="7270"/>
                </a:lnTo>
                <a:lnTo>
                  <a:pt x="53200" y="7220"/>
                </a:lnTo>
                <a:lnTo>
                  <a:pt x="53390" y="7120"/>
                </a:lnTo>
                <a:lnTo>
                  <a:pt x="53500" y="7070"/>
                </a:lnTo>
                <a:lnTo>
                  <a:pt x="53550" y="7040"/>
                </a:lnTo>
                <a:lnTo>
                  <a:pt x="53570" y="7000"/>
                </a:lnTo>
                <a:lnTo>
                  <a:pt x="53530" y="6920"/>
                </a:lnTo>
                <a:lnTo>
                  <a:pt x="53530" y="6880"/>
                </a:lnTo>
                <a:lnTo>
                  <a:pt x="53560" y="6810"/>
                </a:lnTo>
                <a:lnTo>
                  <a:pt x="53670" y="6670"/>
                </a:lnTo>
                <a:lnTo>
                  <a:pt x="53740" y="6600"/>
                </a:lnTo>
                <a:lnTo>
                  <a:pt x="53840" y="6520"/>
                </a:lnTo>
                <a:lnTo>
                  <a:pt x="53940" y="6470"/>
                </a:lnTo>
                <a:lnTo>
                  <a:pt x="53950" y="6440"/>
                </a:lnTo>
                <a:lnTo>
                  <a:pt x="53950" y="6400"/>
                </a:lnTo>
                <a:lnTo>
                  <a:pt x="53930" y="6270"/>
                </a:lnTo>
                <a:lnTo>
                  <a:pt x="53910" y="6250"/>
                </a:lnTo>
                <a:lnTo>
                  <a:pt x="53890" y="6240"/>
                </a:lnTo>
                <a:lnTo>
                  <a:pt x="53840" y="6240"/>
                </a:lnTo>
                <a:lnTo>
                  <a:pt x="53800" y="6230"/>
                </a:lnTo>
                <a:lnTo>
                  <a:pt x="53780" y="6210"/>
                </a:lnTo>
                <a:lnTo>
                  <a:pt x="53760" y="6180"/>
                </a:lnTo>
                <a:lnTo>
                  <a:pt x="53750" y="6110"/>
                </a:lnTo>
                <a:lnTo>
                  <a:pt x="53740" y="6040"/>
                </a:lnTo>
                <a:lnTo>
                  <a:pt x="53740" y="6000"/>
                </a:lnTo>
                <a:lnTo>
                  <a:pt x="53740" y="5950"/>
                </a:lnTo>
                <a:lnTo>
                  <a:pt x="53770" y="5880"/>
                </a:lnTo>
                <a:lnTo>
                  <a:pt x="53850" y="5710"/>
                </a:lnTo>
                <a:lnTo>
                  <a:pt x="53850" y="5670"/>
                </a:lnTo>
                <a:lnTo>
                  <a:pt x="53840" y="5640"/>
                </a:lnTo>
                <a:lnTo>
                  <a:pt x="53810" y="5630"/>
                </a:lnTo>
                <a:lnTo>
                  <a:pt x="53790" y="5610"/>
                </a:lnTo>
                <a:lnTo>
                  <a:pt x="53770" y="5600"/>
                </a:lnTo>
                <a:lnTo>
                  <a:pt x="53750" y="5590"/>
                </a:lnTo>
                <a:lnTo>
                  <a:pt x="53740" y="5580"/>
                </a:lnTo>
                <a:lnTo>
                  <a:pt x="53730" y="5560"/>
                </a:lnTo>
                <a:lnTo>
                  <a:pt x="53710" y="5510"/>
                </a:lnTo>
                <a:lnTo>
                  <a:pt x="53690" y="5490"/>
                </a:lnTo>
                <a:lnTo>
                  <a:pt x="53660" y="5480"/>
                </a:lnTo>
                <a:lnTo>
                  <a:pt x="53630" y="5420"/>
                </a:lnTo>
                <a:lnTo>
                  <a:pt x="53670" y="5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Al-Basra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6440" y="94820"/>
                </a:moveTo>
                <a:lnTo>
                  <a:pt x="76440" y="94810"/>
                </a:lnTo>
                <a:lnTo>
                  <a:pt x="76490" y="94550"/>
                </a:lnTo>
                <a:lnTo>
                  <a:pt x="76690" y="92440"/>
                </a:lnTo>
                <a:lnTo>
                  <a:pt x="76760" y="92170"/>
                </a:lnTo>
                <a:lnTo>
                  <a:pt x="76870" y="91930"/>
                </a:lnTo>
                <a:lnTo>
                  <a:pt x="77210" y="91340"/>
                </a:lnTo>
                <a:lnTo>
                  <a:pt x="77240" y="91070"/>
                </a:lnTo>
                <a:lnTo>
                  <a:pt x="77250" y="89730"/>
                </a:lnTo>
                <a:lnTo>
                  <a:pt x="77370" y="88670"/>
                </a:lnTo>
                <a:lnTo>
                  <a:pt x="78110" y="84680"/>
                </a:lnTo>
                <a:lnTo>
                  <a:pt x="78110" y="84380"/>
                </a:lnTo>
                <a:lnTo>
                  <a:pt x="78090" y="84100"/>
                </a:lnTo>
                <a:lnTo>
                  <a:pt x="78030" y="83890"/>
                </a:lnTo>
                <a:lnTo>
                  <a:pt x="77950" y="83690"/>
                </a:lnTo>
                <a:lnTo>
                  <a:pt x="77050" y="82380"/>
                </a:lnTo>
                <a:lnTo>
                  <a:pt x="76940" y="82120"/>
                </a:lnTo>
                <a:lnTo>
                  <a:pt x="76860" y="81820"/>
                </a:lnTo>
                <a:lnTo>
                  <a:pt x="76710" y="80840"/>
                </a:lnTo>
                <a:lnTo>
                  <a:pt x="76560" y="80180"/>
                </a:lnTo>
                <a:lnTo>
                  <a:pt x="79540" y="79360"/>
                </a:lnTo>
                <a:lnTo>
                  <a:pt x="79710" y="79370"/>
                </a:lnTo>
                <a:lnTo>
                  <a:pt x="80980" y="79600"/>
                </a:lnTo>
                <a:lnTo>
                  <a:pt x="81250" y="79550"/>
                </a:lnTo>
                <a:lnTo>
                  <a:pt x="81310" y="79250"/>
                </a:lnTo>
                <a:lnTo>
                  <a:pt x="81260" y="78480"/>
                </a:lnTo>
                <a:lnTo>
                  <a:pt x="81270" y="78240"/>
                </a:lnTo>
                <a:lnTo>
                  <a:pt x="81330" y="77940"/>
                </a:lnTo>
                <a:lnTo>
                  <a:pt x="81560" y="76730"/>
                </a:lnTo>
                <a:lnTo>
                  <a:pt x="81680" y="74520"/>
                </a:lnTo>
                <a:lnTo>
                  <a:pt x="81600" y="73630"/>
                </a:lnTo>
                <a:lnTo>
                  <a:pt x="81700" y="72980"/>
                </a:lnTo>
                <a:lnTo>
                  <a:pt x="81870" y="72710"/>
                </a:lnTo>
                <a:lnTo>
                  <a:pt x="82060" y="72550"/>
                </a:lnTo>
                <a:lnTo>
                  <a:pt x="82370" y="72400"/>
                </a:lnTo>
                <a:lnTo>
                  <a:pt x="83640" y="72070"/>
                </a:lnTo>
                <a:lnTo>
                  <a:pt x="84050" y="72040"/>
                </a:lnTo>
                <a:lnTo>
                  <a:pt x="85360" y="72170"/>
                </a:lnTo>
                <a:lnTo>
                  <a:pt x="86620" y="72490"/>
                </a:lnTo>
                <a:lnTo>
                  <a:pt x="86630" y="72490"/>
                </a:lnTo>
                <a:lnTo>
                  <a:pt x="86590" y="75070"/>
                </a:lnTo>
                <a:lnTo>
                  <a:pt x="89590" y="75070"/>
                </a:lnTo>
                <a:lnTo>
                  <a:pt x="89690" y="75130"/>
                </a:lnTo>
                <a:lnTo>
                  <a:pt x="89720" y="75270"/>
                </a:lnTo>
                <a:lnTo>
                  <a:pt x="89690" y="80390"/>
                </a:lnTo>
                <a:lnTo>
                  <a:pt x="89700" y="80710"/>
                </a:lnTo>
                <a:lnTo>
                  <a:pt x="90670" y="80850"/>
                </a:lnTo>
                <a:lnTo>
                  <a:pt x="90770" y="80890"/>
                </a:lnTo>
                <a:lnTo>
                  <a:pt x="90870" y="80950"/>
                </a:lnTo>
                <a:lnTo>
                  <a:pt x="91020" y="81110"/>
                </a:lnTo>
                <a:lnTo>
                  <a:pt x="91140" y="81320"/>
                </a:lnTo>
                <a:lnTo>
                  <a:pt x="91220" y="81550"/>
                </a:lnTo>
                <a:lnTo>
                  <a:pt x="91290" y="82020"/>
                </a:lnTo>
                <a:lnTo>
                  <a:pt x="91340" y="82120"/>
                </a:lnTo>
                <a:lnTo>
                  <a:pt x="91410" y="82200"/>
                </a:lnTo>
                <a:lnTo>
                  <a:pt x="91510" y="82240"/>
                </a:lnTo>
                <a:lnTo>
                  <a:pt x="91620" y="82260"/>
                </a:lnTo>
                <a:lnTo>
                  <a:pt x="91730" y="82250"/>
                </a:lnTo>
                <a:lnTo>
                  <a:pt x="92060" y="82200"/>
                </a:lnTo>
                <a:lnTo>
                  <a:pt x="92180" y="82200"/>
                </a:lnTo>
                <a:lnTo>
                  <a:pt x="92290" y="82240"/>
                </a:lnTo>
                <a:lnTo>
                  <a:pt x="92370" y="82310"/>
                </a:lnTo>
                <a:lnTo>
                  <a:pt x="92560" y="82620"/>
                </a:lnTo>
                <a:lnTo>
                  <a:pt x="92850" y="82960"/>
                </a:lnTo>
                <a:lnTo>
                  <a:pt x="93210" y="83290"/>
                </a:lnTo>
                <a:lnTo>
                  <a:pt x="93270" y="83370"/>
                </a:lnTo>
                <a:lnTo>
                  <a:pt x="93310" y="83480"/>
                </a:lnTo>
                <a:lnTo>
                  <a:pt x="93330" y="83600"/>
                </a:lnTo>
                <a:lnTo>
                  <a:pt x="93310" y="83710"/>
                </a:lnTo>
                <a:lnTo>
                  <a:pt x="93240" y="83800"/>
                </a:lnTo>
                <a:lnTo>
                  <a:pt x="93150" y="83880"/>
                </a:lnTo>
                <a:lnTo>
                  <a:pt x="93080" y="83970"/>
                </a:lnTo>
                <a:lnTo>
                  <a:pt x="93060" y="84080"/>
                </a:lnTo>
                <a:lnTo>
                  <a:pt x="93080" y="84160"/>
                </a:lnTo>
                <a:lnTo>
                  <a:pt x="93190" y="84400"/>
                </a:lnTo>
                <a:lnTo>
                  <a:pt x="93380" y="84610"/>
                </a:lnTo>
                <a:lnTo>
                  <a:pt x="93430" y="84720"/>
                </a:lnTo>
                <a:lnTo>
                  <a:pt x="93450" y="84740"/>
                </a:lnTo>
                <a:lnTo>
                  <a:pt x="93620" y="85260"/>
                </a:lnTo>
                <a:lnTo>
                  <a:pt x="93640" y="85400"/>
                </a:lnTo>
                <a:lnTo>
                  <a:pt x="93720" y="85600"/>
                </a:lnTo>
                <a:lnTo>
                  <a:pt x="93760" y="85670"/>
                </a:lnTo>
                <a:lnTo>
                  <a:pt x="93820" y="85730"/>
                </a:lnTo>
                <a:lnTo>
                  <a:pt x="93950" y="85830"/>
                </a:lnTo>
                <a:lnTo>
                  <a:pt x="94080" y="85920"/>
                </a:lnTo>
                <a:lnTo>
                  <a:pt x="94370" y="86000"/>
                </a:lnTo>
                <a:lnTo>
                  <a:pt x="94430" y="86030"/>
                </a:lnTo>
                <a:lnTo>
                  <a:pt x="94430" y="86080"/>
                </a:lnTo>
                <a:lnTo>
                  <a:pt x="94650" y="86080"/>
                </a:lnTo>
                <a:lnTo>
                  <a:pt x="94690" y="86180"/>
                </a:lnTo>
                <a:lnTo>
                  <a:pt x="94580" y="86310"/>
                </a:lnTo>
                <a:lnTo>
                  <a:pt x="94340" y="86370"/>
                </a:lnTo>
                <a:lnTo>
                  <a:pt x="93340" y="86270"/>
                </a:lnTo>
                <a:lnTo>
                  <a:pt x="92640" y="86030"/>
                </a:lnTo>
                <a:lnTo>
                  <a:pt x="92320" y="85780"/>
                </a:lnTo>
                <a:lnTo>
                  <a:pt x="92000" y="85680"/>
                </a:lnTo>
                <a:lnTo>
                  <a:pt x="91490" y="85360"/>
                </a:lnTo>
                <a:lnTo>
                  <a:pt x="91090" y="85220"/>
                </a:lnTo>
                <a:lnTo>
                  <a:pt x="90670" y="85140"/>
                </a:lnTo>
                <a:lnTo>
                  <a:pt x="90280" y="85140"/>
                </a:lnTo>
                <a:lnTo>
                  <a:pt x="89930" y="85230"/>
                </a:lnTo>
                <a:lnTo>
                  <a:pt x="89300" y="85580"/>
                </a:lnTo>
                <a:lnTo>
                  <a:pt x="89230" y="85300"/>
                </a:lnTo>
                <a:lnTo>
                  <a:pt x="89200" y="84980"/>
                </a:lnTo>
                <a:lnTo>
                  <a:pt x="89140" y="84690"/>
                </a:lnTo>
                <a:lnTo>
                  <a:pt x="88990" y="84490"/>
                </a:lnTo>
                <a:lnTo>
                  <a:pt x="89100" y="84830"/>
                </a:lnTo>
                <a:lnTo>
                  <a:pt x="89110" y="84960"/>
                </a:lnTo>
                <a:lnTo>
                  <a:pt x="89090" y="85100"/>
                </a:lnTo>
                <a:lnTo>
                  <a:pt x="89050" y="85230"/>
                </a:lnTo>
                <a:lnTo>
                  <a:pt x="89040" y="85340"/>
                </a:lnTo>
                <a:lnTo>
                  <a:pt x="89110" y="85430"/>
                </a:lnTo>
                <a:lnTo>
                  <a:pt x="89110" y="85680"/>
                </a:lnTo>
                <a:lnTo>
                  <a:pt x="87130" y="84680"/>
                </a:lnTo>
                <a:lnTo>
                  <a:pt x="86600" y="84580"/>
                </a:lnTo>
                <a:lnTo>
                  <a:pt x="84240" y="84580"/>
                </a:lnTo>
                <a:lnTo>
                  <a:pt x="83720" y="84650"/>
                </a:lnTo>
                <a:lnTo>
                  <a:pt x="82250" y="85260"/>
                </a:lnTo>
                <a:lnTo>
                  <a:pt x="81770" y="85580"/>
                </a:lnTo>
                <a:lnTo>
                  <a:pt x="81460" y="86030"/>
                </a:lnTo>
                <a:lnTo>
                  <a:pt x="80680" y="88020"/>
                </a:lnTo>
                <a:lnTo>
                  <a:pt x="80340" y="88650"/>
                </a:lnTo>
                <a:lnTo>
                  <a:pt x="80300" y="88800"/>
                </a:lnTo>
                <a:lnTo>
                  <a:pt x="80260" y="89110"/>
                </a:lnTo>
                <a:lnTo>
                  <a:pt x="80240" y="89220"/>
                </a:lnTo>
                <a:lnTo>
                  <a:pt x="80060" y="89610"/>
                </a:lnTo>
                <a:lnTo>
                  <a:pt x="79380" y="90750"/>
                </a:lnTo>
                <a:lnTo>
                  <a:pt x="79110" y="91460"/>
                </a:lnTo>
                <a:lnTo>
                  <a:pt x="78970" y="91670"/>
                </a:lnTo>
                <a:lnTo>
                  <a:pt x="78390" y="92310"/>
                </a:lnTo>
                <a:lnTo>
                  <a:pt x="77810" y="93280"/>
                </a:lnTo>
                <a:lnTo>
                  <a:pt x="76440" y="94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Al-Muthann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440" y="87580"/>
                </a:moveTo>
                <a:lnTo>
                  <a:pt x="51550" y="87380"/>
                </a:lnTo>
                <a:lnTo>
                  <a:pt x="53560" y="83860"/>
                </a:lnTo>
                <a:lnTo>
                  <a:pt x="55200" y="79110"/>
                </a:lnTo>
                <a:lnTo>
                  <a:pt x="55530" y="78460"/>
                </a:lnTo>
                <a:lnTo>
                  <a:pt x="55900" y="77970"/>
                </a:lnTo>
                <a:lnTo>
                  <a:pt x="56050" y="77830"/>
                </a:lnTo>
                <a:lnTo>
                  <a:pt x="56500" y="77500"/>
                </a:lnTo>
                <a:lnTo>
                  <a:pt x="57050" y="77260"/>
                </a:lnTo>
                <a:lnTo>
                  <a:pt x="57110" y="77220"/>
                </a:lnTo>
                <a:lnTo>
                  <a:pt x="57560" y="76520"/>
                </a:lnTo>
                <a:lnTo>
                  <a:pt x="57910" y="76100"/>
                </a:lnTo>
                <a:lnTo>
                  <a:pt x="58340" y="75720"/>
                </a:lnTo>
                <a:lnTo>
                  <a:pt x="58770" y="74940"/>
                </a:lnTo>
                <a:lnTo>
                  <a:pt x="58990" y="74430"/>
                </a:lnTo>
                <a:lnTo>
                  <a:pt x="59680" y="70670"/>
                </a:lnTo>
                <a:lnTo>
                  <a:pt x="61240" y="71820"/>
                </a:lnTo>
                <a:lnTo>
                  <a:pt x="61980" y="72210"/>
                </a:lnTo>
                <a:lnTo>
                  <a:pt x="62170" y="71100"/>
                </a:lnTo>
                <a:lnTo>
                  <a:pt x="62740" y="69530"/>
                </a:lnTo>
                <a:lnTo>
                  <a:pt x="63030" y="68970"/>
                </a:lnTo>
                <a:lnTo>
                  <a:pt x="63170" y="68590"/>
                </a:lnTo>
                <a:lnTo>
                  <a:pt x="63180" y="68430"/>
                </a:lnTo>
                <a:lnTo>
                  <a:pt x="62980" y="68330"/>
                </a:lnTo>
                <a:lnTo>
                  <a:pt x="62920" y="68230"/>
                </a:lnTo>
                <a:lnTo>
                  <a:pt x="62880" y="68100"/>
                </a:lnTo>
                <a:lnTo>
                  <a:pt x="62820" y="68010"/>
                </a:lnTo>
                <a:lnTo>
                  <a:pt x="62760" y="67970"/>
                </a:lnTo>
                <a:lnTo>
                  <a:pt x="62600" y="67910"/>
                </a:lnTo>
                <a:lnTo>
                  <a:pt x="62510" y="67860"/>
                </a:lnTo>
                <a:lnTo>
                  <a:pt x="62400" y="67750"/>
                </a:lnTo>
                <a:lnTo>
                  <a:pt x="62620" y="67730"/>
                </a:lnTo>
                <a:lnTo>
                  <a:pt x="64090" y="67370"/>
                </a:lnTo>
                <a:lnTo>
                  <a:pt x="64190" y="67210"/>
                </a:lnTo>
                <a:lnTo>
                  <a:pt x="64840" y="67230"/>
                </a:lnTo>
                <a:lnTo>
                  <a:pt x="67070" y="67670"/>
                </a:lnTo>
                <a:lnTo>
                  <a:pt x="68690" y="68200"/>
                </a:lnTo>
                <a:lnTo>
                  <a:pt x="69080" y="68200"/>
                </a:lnTo>
                <a:lnTo>
                  <a:pt x="69280" y="68130"/>
                </a:lnTo>
                <a:lnTo>
                  <a:pt x="69350" y="68050"/>
                </a:lnTo>
                <a:lnTo>
                  <a:pt x="69640" y="68380"/>
                </a:lnTo>
                <a:lnTo>
                  <a:pt x="69690" y="68540"/>
                </a:lnTo>
                <a:lnTo>
                  <a:pt x="69680" y="68590"/>
                </a:lnTo>
                <a:lnTo>
                  <a:pt x="69680" y="68740"/>
                </a:lnTo>
                <a:lnTo>
                  <a:pt x="69690" y="68890"/>
                </a:lnTo>
                <a:lnTo>
                  <a:pt x="69680" y="68960"/>
                </a:lnTo>
                <a:lnTo>
                  <a:pt x="69660" y="69020"/>
                </a:lnTo>
                <a:lnTo>
                  <a:pt x="69630" y="69030"/>
                </a:lnTo>
                <a:lnTo>
                  <a:pt x="69590" y="69020"/>
                </a:lnTo>
                <a:lnTo>
                  <a:pt x="69500" y="68950"/>
                </a:lnTo>
                <a:lnTo>
                  <a:pt x="69450" y="68920"/>
                </a:lnTo>
                <a:lnTo>
                  <a:pt x="69400" y="68900"/>
                </a:lnTo>
                <a:lnTo>
                  <a:pt x="69340" y="68940"/>
                </a:lnTo>
                <a:lnTo>
                  <a:pt x="69300" y="69020"/>
                </a:lnTo>
                <a:lnTo>
                  <a:pt x="69240" y="69250"/>
                </a:lnTo>
                <a:lnTo>
                  <a:pt x="69240" y="69350"/>
                </a:lnTo>
                <a:lnTo>
                  <a:pt x="69280" y="69410"/>
                </a:lnTo>
                <a:lnTo>
                  <a:pt x="69320" y="69430"/>
                </a:lnTo>
                <a:lnTo>
                  <a:pt x="69380" y="69440"/>
                </a:lnTo>
                <a:lnTo>
                  <a:pt x="69430" y="69510"/>
                </a:lnTo>
                <a:lnTo>
                  <a:pt x="69480" y="69640"/>
                </a:lnTo>
                <a:lnTo>
                  <a:pt x="69540" y="69960"/>
                </a:lnTo>
                <a:lnTo>
                  <a:pt x="69550" y="70110"/>
                </a:lnTo>
                <a:lnTo>
                  <a:pt x="69520" y="70230"/>
                </a:lnTo>
                <a:lnTo>
                  <a:pt x="68890" y="71020"/>
                </a:lnTo>
                <a:lnTo>
                  <a:pt x="68790" y="71220"/>
                </a:lnTo>
                <a:lnTo>
                  <a:pt x="68810" y="71370"/>
                </a:lnTo>
                <a:lnTo>
                  <a:pt x="69070" y="71410"/>
                </a:lnTo>
                <a:lnTo>
                  <a:pt x="69570" y="71430"/>
                </a:lnTo>
                <a:lnTo>
                  <a:pt x="69050" y="72680"/>
                </a:lnTo>
                <a:lnTo>
                  <a:pt x="68940" y="73020"/>
                </a:lnTo>
                <a:lnTo>
                  <a:pt x="68970" y="73140"/>
                </a:lnTo>
                <a:lnTo>
                  <a:pt x="69140" y="73210"/>
                </a:lnTo>
                <a:lnTo>
                  <a:pt x="69180" y="73250"/>
                </a:lnTo>
                <a:lnTo>
                  <a:pt x="69290" y="73330"/>
                </a:lnTo>
                <a:lnTo>
                  <a:pt x="69360" y="73370"/>
                </a:lnTo>
                <a:lnTo>
                  <a:pt x="69410" y="73400"/>
                </a:lnTo>
                <a:lnTo>
                  <a:pt x="69440" y="73500"/>
                </a:lnTo>
                <a:lnTo>
                  <a:pt x="69430" y="73690"/>
                </a:lnTo>
                <a:lnTo>
                  <a:pt x="69380" y="74020"/>
                </a:lnTo>
                <a:lnTo>
                  <a:pt x="69320" y="74130"/>
                </a:lnTo>
                <a:lnTo>
                  <a:pt x="69200" y="74150"/>
                </a:lnTo>
                <a:lnTo>
                  <a:pt x="69020" y="74080"/>
                </a:lnTo>
                <a:lnTo>
                  <a:pt x="68880" y="74100"/>
                </a:lnTo>
                <a:lnTo>
                  <a:pt x="68810" y="74240"/>
                </a:lnTo>
                <a:lnTo>
                  <a:pt x="68770" y="74510"/>
                </a:lnTo>
                <a:lnTo>
                  <a:pt x="68720" y="74710"/>
                </a:lnTo>
                <a:lnTo>
                  <a:pt x="68680" y="75030"/>
                </a:lnTo>
                <a:lnTo>
                  <a:pt x="68630" y="75260"/>
                </a:lnTo>
                <a:lnTo>
                  <a:pt x="68750" y="76750"/>
                </a:lnTo>
                <a:lnTo>
                  <a:pt x="73240" y="77330"/>
                </a:lnTo>
                <a:lnTo>
                  <a:pt x="74700" y="77850"/>
                </a:lnTo>
                <a:lnTo>
                  <a:pt x="75540" y="79240"/>
                </a:lnTo>
                <a:lnTo>
                  <a:pt x="75920" y="80020"/>
                </a:lnTo>
                <a:lnTo>
                  <a:pt x="76020" y="80160"/>
                </a:lnTo>
                <a:lnTo>
                  <a:pt x="76140" y="80250"/>
                </a:lnTo>
                <a:lnTo>
                  <a:pt x="76260" y="80250"/>
                </a:lnTo>
                <a:lnTo>
                  <a:pt x="76560" y="80180"/>
                </a:lnTo>
                <a:lnTo>
                  <a:pt x="76710" y="80840"/>
                </a:lnTo>
                <a:lnTo>
                  <a:pt x="76860" y="81820"/>
                </a:lnTo>
                <a:lnTo>
                  <a:pt x="76940" y="82120"/>
                </a:lnTo>
                <a:lnTo>
                  <a:pt x="77050" y="82380"/>
                </a:lnTo>
                <a:lnTo>
                  <a:pt x="77950" y="83690"/>
                </a:lnTo>
                <a:lnTo>
                  <a:pt x="78030" y="83890"/>
                </a:lnTo>
                <a:lnTo>
                  <a:pt x="78090" y="84100"/>
                </a:lnTo>
                <a:lnTo>
                  <a:pt x="78110" y="84380"/>
                </a:lnTo>
                <a:lnTo>
                  <a:pt x="78110" y="84680"/>
                </a:lnTo>
                <a:lnTo>
                  <a:pt x="77370" y="88670"/>
                </a:lnTo>
                <a:lnTo>
                  <a:pt x="77250" y="89730"/>
                </a:lnTo>
                <a:lnTo>
                  <a:pt x="77240" y="91070"/>
                </a:lnTo>
                <a:lnTo>
                  <a:pt x="77210" y="91340"/>
                </a:lnTo>
                <a:lnTo>
                  <a:pt x="76870" y="91930"/>
                </a:lnTo>
                <a:lnTo>
                  <a:pt x="76760" y="92170"/>
                </a:lnTo>
                <a:lnTo>
                  <a:pt x="76690" y="92440"/>
                </a:lnTo>
                <a:lnTo>
                  <a:pt x="76490" y="94550"/>
                </a:lnTo>
                <a:lnTo>
                  <a:pt x="76440" y="94810"/>
                </a:lnTo>
                <a:lnTo>
                  <a:pt x="76440" y="94820"/>
                </a:lnTo>
                <a:lnTo>
                  <a:pt x="76180" y="95110"/>
                </a:lnTo>
                <a:lnTo>
                  <a:pt x="75770" y="95200"/>
                </a:lnTo>
                <a:lnTo>
                  <a:pt x="75380" y="95280"/>
                </a:lnTo>
                <a:lnTo>
                  <a:pt x="75220" y="95320"/>
                </a:lnTo>
                <a:lnTo>
                  <a:pt x="74980" y="95370"/>
                </a:lnTo>
                <a:lnTo>
                  <a:pt x="74580" y="95450"/>
                </a:lnTo>
                <a:lnTo>
                  <a:pt x="73610" y="95370"/>
                </a:lnTo>
                <a:lnTo>
                  <a:pt x="72920" y="95300"/>
                </a:lnTo>
                <a:lnTo>
                  <a:pt x="72220" y="95240"/>
                </a:lnTo>
                <a:lnTo>
                  <a:pt x="71530" y="95180"/>
                </a:lnTo>
                <a:lnTo>
                  <a:pt x="70830" y="95110"/>
                </a:lnTo>
                <a:lnTo>
                  <a:pt x="69900" y="95030"/>
                </a:lnTo>
                <a:lnTo>
                  <a:pt x="68960" y="94950"/>
                </a:lnTo>
                <a:lnTo>
                  <a:pt x="68020" y="94860"/>
                </a:lnTo>
                <a:lnTo>
                  <a:pt x="67090" y="94780"/>
                </a:lnTo>
                <a:lnTo>
                  <a:pt x="66150" y="94690"/>
                </a:lnTo>
                <a:lnTo>
                  <a:pt x="65210" y="94610"/>
                </a:lnTo>
                <a:lnTo>
                  <a:pt x="64280" y="94520"/>
                </a:lnTo>
                <a:lnTo>
                  <a:pt x="63340" y="94440"/>
                </a:lnTo>
                <a:lnTo>
                  <a:pt x="62610" y="94370"/>
                </a:lnTo>
                <a:lnTo>
                  <a:pt x="61890" y="94300"/>
                </a:lnTo>
                <a:lnTo>
                  <a:pt x="61160" y="94240"/>
                </a:lnTo>
                <a:lnTo>
                  <a:pt x="60430" y="94170"/>
                </a:lnTo>
                <a:lnTo>
                  <a:pt x="59600" y="94100"/>
                </a:lnTo>
                <a:lnTo>
                  <a:pt x="59540" y="94070"/>
                </a:lnTo>
                <a:lnTo>
                  <a:pt x="59480" y="94050"/>
                </a:lnTo>
                <a:lnTo>
                  <a:pt x="59420" y="94030"/>
                </a:lnTo>
                <a:lnTo>
                  <a:pt x="59360" y="94000"/>
                </a:lnTo>
                <a:lnTo>
                  <a:pt x="58660" y="93440"/>
                </a:lnTo>
                <a:lnTo>
                  <a:pt x="57790" y="92730"/>
                </a:lnTo>
                <a:lnTo>
                  <a:pt x="56920" y="92030"/>
                </a:lnTo>
                <a:lnTo>
                  <a:pt x="56050" y="91320"/>
                </a:lnTo>
                <a:lnTo>
                  <a:pt x="55180" y="90620"/>
                </a:lnTo>
                <a:lnTo>
                  <a:pt x="54130" y="89770"/>
                </a:lnTo>
                <a:lnTo>
                  <a:pt x="53090" y="88920"/>
                </a:lnTo>
                <a:lnTo>
                  <a:pt x="52040" y="88070"/>
                </a:lnTo>
                <a:lnTo>
                  <a:pt x="51440" y="87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As-Sulaymaniya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260" y="14370"/>
                </a:moveTo>
                <a:lnTo>
                  <a:pt x="62410" y="14490"/>
                </a:lnTo>
                <a:lnTo>
                  <a:pt x="62530" y="14620"/>
                </a:lnTo>
                <a:lnTo>
                  <a:pt x="62530" y="14780"/>
                </a:lnTo>
                <a:lnTo>
                  <a:pt x="62590" y="14870"/>
                </a:lnTo>
                <a:lnTo>
                  <a:pt x="62670" y="14950"/>
                </a:lnTo>
                <a:lnTo>
                  <a:pt x="62740" y="15060"/>
                </a:lnTo>
                <a:lnTo>
                  <a:pt x="62790" y="15210"/>
                </a:lnTo>
                <a:lnTo>
                  <a:pt x="62800" y="15320"/>
                </a:lnTo>
                <a:lnTo>
                  <a:pt x="62840" y="15420"/>
                </a:lnTo>
                <a:lnTo>
                  <a:pt x="62940" y="15540"/>
                </a:lnTo>
                <a:lnTo>
                  <a:pt x="63190" y="15660"/>
                </a:lnTo>
                <a:lnTo>
                  <a:pt x="63460" y="15640"/>
                </a:lnTo>
                <a:lnTo>
                  <a:pt x="63970" y="15430"/>
                </a:lnTo>
                <a:lnTo>
                  <a:pt x="64200" y="15450"/>
                </a:lnTo>
                <a:lnTo>
                  <a:pt x="64360" y="15650"/>
                </a:lnTo>
                <a:lnTo>
                  <a:pt x="64460" y="15940"/>
                </a:lnTo>
                <a:lnTo>
                  <a:pt x="64500" y="16200"/>
                </a:lnTo>
                <a:lnTo>
                  <a:pt x="64520" y="16690"/>
                </a:lnTo>
                <a:lnTo>
                  <a:pt x="64590" y="16890"/>
                </a:lnTo>
                <a:lnTo>
                  <a:pt x="64760" y="17110"/>
                </a:lnTo>
                <a:lnTo>
                  <a:pt x="64540" y="17250"/>
                </a:lnTo>
                <a:lnTo>
                  <a:pt x="64590" y="17390"/>
                </a:lnTo>
                <a:lnTo>
                  <a:pt x="64760" y="17520"/>
                </a:lnTo>
                <a:lnTo>
                  <a:pt x="64890" y="17650"/>
                </a:lnTo>
                <a:lnTo>
                  <a:pt x="64940" y="17870"/>
                </a:lnTo>
                <a:lnTo>
                  <a:pt x="64910" y="18390"/>
                </a:lnTo>
                <a:lnTo>
                  <a:pt x="64960" y="18630"/>
                </a:lnTo>
                <a:lnTo>
                  <a:pt x="65240" y="19000"/>
                </a:lnTo>
                <a:lnTo>
                  <a:pt x="65360" y="19230"/>
                </a:lnTo>
                <a:lnTo>
                  <a:pt x="65320" y="19450"/>
                </a:lnTo>
                <a:lnTo>
                  <a:pt x="65210" y="19630"/>
                </a:lnTo>
                <a:lnTo>
                  <a:pt x="65100" y="19860"/>
                </a:lnTo>
                <a:lnTo>
                  <a:pt x="65040" y="20100"/>
                </a:lnTo>
                <a:lnTo>
                  <a:pt x="65100" y="20280"/>
                </a:lnTo>
                <a:lnTo>
                  <a:pt x="65110" y="20280"/>
                </a:lnTo>
                <a:lnTo>
                  <a:pt x="65270" y="20450"/>
                </a:lnTo>
                <a:lnTo>
                  <a:pt x="65460" y="20480"/>
                </a:lnTo>
                <a:lnTo>
                  <a:pt x="65660" y="20410"/>
                </a:lnTo>
                <a:lnTo>
                  <a:pt x="65850" y="20280"/>
                </a:lnTo>
                <a:lnTo>
                  <a:pt x="66010" y="20230"/>
                </a:lnTo>
                <a:lnTo>
                  <a:pt x="66320" y="20080"/>
                </a:lnTo>
                <a:lnTo>
                  <a:pt x="66560" y="20080"/>
                </a:lnTo>
                <a:lnTo>
                  <a:pt x="66760" y="20150"/>
                </a:lnTo>
                <a:lnTo>
                  <a:pt x="67110" y="20280"/>
                </a:lnTo>
                <a:lnTo>
                  <a:pt x="67450" y="20600"/>
                </a:lnTo>
                <a:lnTo>
                  <a:pt x="67570" y="20670"/>
                </a:lnTo>
                <a:lnTo>
                  <a:pt x="67810" y="20720"/>
                </a:lnTo>
                <a:lnTo>
                  <a:pt x="68090" y="20970"/>
                </a:lnTo>
                <a:lnTo>
                  <a:pt x="68510" y="21570"/>
                </a:lnTo>
                <a:lnTo>
                  <a:pt x="68740" y="22150"/>
                </a:lnTo>
                <a:lnTo>
                  <a:pt x="68850" y="22300"/>
                </a:lnTo>
                <a:lnTo>
                  <a:pt x="69020" y="22350"/>
                </a:lnTo>
                <a:lnTo>
                  <a:pt x="69360" y="22240"/>
                </a:lnTo>
                <a:lnTo>
                  <a:pt x="69470" y="22260"/>
                </a:lnTo>
                <a:lnTo>
                  <a:pt x="69610" y="22360"/>
                </a:lnTo>
                <a:lnTo>
                  <a:pt x="69800" y="22350"/>
                </a:lnTo>
                <a:lnTo>
                  <a:pt x="69980" y="22260"/>
                </a:lnTo>
                <a:lnTo>
                  <a:pt x="70200" y="22070"/>
                </a:lnTo>
                <a:lnTo>
                  <a:pt x="70290" y="22080"/>
                </a:lnTo>
                <a:lnTo>
                  <a:pt x="70390" y="22110"/>
                </a:lnTo>
                <a:lnTo>
                  <a:pt x="70480" y="22120"/>
                </a:lnTo>
                <a:lnTo>
                  <a:pt x="70780" y="22020"/>
                </a:lnTo>
                <a:lnTo>
                  <a:pt x="71360" y="22040"/>
                </a:lnTo>
                <a:lnTo>
                  <a:pt x="71540" y="21980"/>
                </a:lnTo>
                <a:lnTo>
                  <a:pt x="71720" y="21880"/>
                </a:lnTo>
                <a:lnTo>
                  <a:pt x="71860" y="21820"/>
                </a:lnTo>
                <a:lnTo>
                  <a:pt x="72010" y="21830"/>
                </a:lnTo>
                <a:lnTo>
                  <a:pt x="72300" y="21940"/>
                </a:lnTo>
                <a:lnTo>
                  <a:pt x="72360" y="21950"/>
                </a:lnTo>
                <a:lnTo>
                  <a:pt x="72410" y="21990"/>
                </a:lnTo>
                <a:lnTo>
                  <a:pt x="72450" y="22220"/>
                </a:lnTo>
                <a:lnTo>
                  <a:pt x="72490" y="22290"/>
                </a:lnTo>
                <a:lnTo>
                  <a:pt x="72550" y="22360"/>
                </a:lnTo>
                <a:lnTo>
                  <a:pt x="72620" y="22420"/>
                </a:lnTo>
                <a:lnTo>
                  <a:pt x="72810" y="22500"/>
                </a:lnTo>
                <a:lnTo>
                  <a:pt x="73000" y="22490"/>
                </a:lnTo>
                <a:lnTo>
                  <a:pt x="73390" y="22410"/>
                </a:lnTo>
                <a:lnTo>
                  <a:pt x="73560" y="22340"/>
                </a:lnTo>
                <a:lnTo>
                  <a:pt x="73720" y="22230"/>
                </a:lnTo>
                <a:lnTo>
                  <a:pt x="73880" y="22150"/>
                </a:lnTo>
                <a:lnTo>
                  <a:pt x="74080" y="22170"/>
                </a:lnTo>
                <a:lnTo>
                  <a:pt x="74230" y="22280"/>
                </a:lnTo>
                <a:lnTo>
                  <a:pt x="74300" y="22430"/>
                </a:lnTo>
                <a:lnTo>
                  <a:pt x="74280" y="22610"/>
                </a:lnTo>
                <a:lnTo>
                  <a:pt x="74170" y="22790"/>
                </a:lnTo>
                <a:lnTo>
                  <a:pt x="74030" y="22920"/>
                </a:lnTo>
                <a:lnTo>
                  <a:pt x="73750" y="23100"/>
                </a:lnTo>
                <a:lnTo>
                  <a:pt x="73630" y="23280"/>
                </a:lnTo>
                <a:lnTo>
                  <a:pt x="73480" y="23420"/>
                </a:lnTo>
                <a:lnTo>
                  <a:pt x="73290" y="23440"/>
                </a:lnTo>
                <a:lnTo>
                  <a:pt x="72940" y="23420"/>
                </a:lnTo>
                <a:lnTo>
                  <a:pt x="72480" y="23670"/>
                </a:lnTo>
                <a:lnTo>
                  <a:pt x="72290" y="23710"/>
                </a:lnTo>
                <a:lnTo>
                  <a:pt x="71650" y="23690"/>
                </a:lnTo>
                <a:lnTo>
                  <a:pt x="71460" y="23760"/>
                </a:lnTo>
                <a:lnTo>
                  <a:pt x="71350" y="23880"/>
                </a:lnTo>
                <a:lnTo>
                  <a:pt x="71270" y="24060"/>
                </a:lnTo>
                <a:lnTo>
                  <a:pt x="71240" y="24260"/>
                </a:lnTo>
                <a:lnTo>
                  <a:pt x="71240" y="24450"/>
                </a:lnTo>
                <a:lnTo>
                  <a:pt x="71330" y="24880"/>
                </a:lnTo>
                <a:lnTo>
                  <a:pt x="71300" y="25030"/>
                </a:lnTo>
                <a:lnTo>
                  <a:pt x="71030" y="24950"/>
                </a:lnTo>
                <a:lnTo>
                  <a:pt x="70980" y="24950"/>
                </a:lnTo>
                <a:lnTo>
                  <a:pt x="70940" y="24960"/>
                </a:lnTo>
                <a:lnTo>
                  <a:pt x="71020" y="25190"/>
                </a:lnTo>
                <a:lnTo>
                  <a:pt x="71120" y="25400"/>
                </a:lnTo>
                <a:lnTo>
                  <a:pt x="71160" y="25450"/>
                </a:lnTo>
                <a:lnTo>
                  <a:pt x="71170" y="25490"/>
                </a:lnTo>
                <a:lnTo>
                  <a:pt x="71160" y="25540"/>
                </a:lnTo>
                <a:lnTo>
                  <a:pt x="71120" y="25580"/>
                </a:lnTo>
                <a:lnTo>
                  <a:pt x="71050" y="25640"/>
                </a:lnTo>
                <a:lnTo>
                  <a:pt x="71000" y="25710"/>
                </a:lnTo>
                <a:lnTo>
                  <a:pt x="70980" y="25800"/>
                </a:lnTo>
                <a:lnTo>
                  <a:pt x="70980" y="25910"/>
                </a:lnTo>
                <a:lnTo>
                  <a:pt x="71100" y="26230"/>
                </a:lnTo>
                <a:lnTo>
                  <a:pt x="71690" y="27170"/>
                </a:lnTo>
                <a:lnTo>
                  <a:pt x="72190" y="27620"/>
                </a:lnTo>
                <a:lnTo>
                  <a:pt x="72410" y="27880"/>
                </a:lnTo>
                <a:lnTo>
                  <a:pt x="72480" y="28210"/>
                </a:lnTo>
                <a:lnTo>
                  <a:pt x="72460" y="28250"/>
                </a:lnTo>
                <a:lnTo>
                  <a:pt x="72410" y="28360"/>
                </a:lnTo>
                <a:lnTo>
                  <a:pt x="72300" y="28500"/>
                </a:lnTo>
                <a:lnTo>
                  <a:pt x="72210" y="28640"/>
                </a:lnTo>
                <a:lnTo>
                  <a:pt x="72240" y="28820"/>
                </a:lnTo>
                <a:lnTo>
                  <a:pt x="72370" y="28910"/>
                </a:lnTo>
                <a:lnTo>
                  <a:pt x="72720" y="28900"/>
                </a:lnTo>
                <a:lnTo>
                  <a:pt x="72860" y="29020"/>
                </a:lnTo>
                <a:lnTo>
                  <a:pt x="72820" y="29310"/>
                </a:lnTo>
                <a:lnTo>
                  <a:pt x="72630" y="29650"/>
                </a:lnTo>
                <a:lnTo>
                  <a:pt x="72500" y="29970"/>
                </a:lnTo>
                <a:lnTo>
                  <a:pt x="72690" y="30190"/>
                </a:lnTo>
                <a:lnTo>
                  <a:pt x="72620" y="30320"/>
                </a:lnTo>
                <a:lnTo>
                  <a:pt x="72520" y="30380"/>
                </a:lnTo>
                <a:lnTo>
                  <a:pt x="72410" y="30400"/>
                </a:lnTo>
                <a:lnTo>
                  <a:pt x="72180" y="30480"/>
                </a:lnTo>
                <a:lnTo>
                  <a:pt x="72010" y="30430"/>
                </a:lnTo>
                <a:lnTo>
                  <a:pt x="71920" y="30440"/>
                </a:lnTo>
                <a:lnTo>
                  <a:pt x="71670" y="30590"/>
                </a:lnTo>
                <a:lnTo>
                  <a:pt x="71540" y="30720"/>
                </a:lnTo>
                <a:lnTo>
                  <a:pt x="71400" y="30760"/>
                </a:lnTo>
                <a:lnTo>
                  <a:pt x="71120" y="30640"/>
                </a:lnTo>
                <a:lnTo>
                  <a:pt x="71000" y="30650"/>
                </a:lnTo>
                <a:lnTo>
                  <a:pt x="70910" y="30610"/>
                </a:lnTo>
                <a:lnTo>
                  <a:pt x="70720" y="30480"/>
                </a:lnTo>
                <a:lnTo>
                  <a:pt x="70580" y="30430"/>
                </a:lnTo>
                <a:lnTo>
                  <a:pt x="70520" y="30460"/>
                </a:lnTo>
                <a:lnTo>
                  <a:pt x="70390" y="30670"/>
                </a:lnTo>
                <a:lnTo>
                  <a:pt x="70380" y="30720"/>
                </a:lnTo>
                <a:lnTo>
                  <a:pt x="70410" y="30860"/>
                </a:lnTo>
                <a:lnTo>
                  <a:pt x="70390" y="30910"/>
                </a:lnTo>
                <a:lnTo>
                  <a:pt x="70340" y="30940"/>
                </a:lnTo>
                <a:lnTo>
                  <a:pt x="70210" y="30950"/>
                </a:lnTo>
                <a:lnTo>
                  <a:pt x="70150" y="30970"/>
                </a:lnTo>
                <a:lnTo>
                  <a:pt x="70050" y="31070"/>
                </a:lnTo>
                <a:lnTo>
                  <a:pt x="70010" y="31200"/>
                </a:lnTo>
                <a:lnTo>
                  <a:pt x="70000" y="31350"/>
                </a:lnTo>
                <a:lnTo>
                  <a:pt x="70030" y="31500"/>
                </a:lnTo>
                <a:lnTo>
                  <a:pt x="70110" y="31790"/>
                </a:lnTo>
                <a:lnTo>
                  <a:pt x="70090" y="32000"/>
                </a:lnTo>
                <a:lnTo>
                  <a:pt x="70010" y="32200"/>
                </a:lnTo>
                <a:lnTo>
                  <a:pt x="69940" y="32470"/>
                </a:lnTo>
                <a:lnTo>
                  <a:pt x="69800" y="32660"/>
                </a:lnTo>
                <a:lnTo>
                  <a:pt x="69560" y="32570"/>
                </a:lnTo>
                <a:lnTo>
                  <a:pt x="69450" y="32520"/>
                </a:lnTo>
                <a:lnTo>
                  <a:pt x="69390" y="32390"/>
                </a:lnTo>
                <a:lnTo>
                  <a:pt x="69300" y="31370"/>
                </a:lnTo>
                <a:lnTo>
                  <a:pt x="69320" y="31290"/>
                </a:lnTo>
                <a:lnTo>
                  <a:pt x="69340" y="31270"/>
                </a:lnTo>
                <a:lnTo>
                  <a:pt x="69360" y="31280"/>
                </a:lnTo>
                <a:lnTo>
                  <a:pt x="69430" y="31270"/>
                </a:lnTo>
                <a:lnTo>
                  <a:pt x="69470" y="31280"/>
                </a:lnTo>
                <a:lnTo>
                  <a:pt x="69510" y="31290"/>
                </a:lnTo>
                <a:lnTo>
                  <a:pt x="69550" y="31300"/>
                </a:lnTo>
                <a:lnTo>
                  <a:pt x="69590" y="31300"/>
                </a:lnTo>
                <a:lnTo>
                  <a:pt x="69630" y="31290"/>
                </a:lnTo>
                <a:lnTo>
                  <a:pt x="69670" y="31270"/>
                </a:lnTo>
                <a:lnTo>
                  <a:pt x="69700" y="31260"/>
                </a:lnTo>
                <a:lnTo>
                  <a:pt x="69600" y="31100"/>
                </a:lnTo>
                <a:lnTo>
                  <a:pt x="68970" y="30430"/>
                </a:lnTo>
                <a:lnTo>
                  <a:pt x="68920" y="30350"/>
                </a:lnTo>
                <a:lnTo>
                  <a:pt x="68880" y="30310"/>
                </a:lnTo>
                <a:lnTo>
                  <a:pt x="68810" y="30240"/>
                </a:lnTo>
                <a:lnTo>
                  <a:pt x="68750" y="30210"/>
                </a:lnTo>
                <a:lnTo>
                  <a:pt x="68690" y="30210"/>
                </a:lnTo>
                <a:lnTo>
                  <a:pt x="68640" y="30240"/>
                </a:lnTo>
                <a:lnTo>
                  <a:pt x="68560" y="30330"/>
                </a:lnTo>
                <a:lnTo>
                  <a:pt x="68540" y="30390"/>
                </a:lnTo>
                <a:lnTo>
                  <a:pt x="68540" y="30460"/>
                </a:lnTo>
                <a:lnTo>
                  <a:pt x="68500" y="30520"/>
                </a:lnTo>
                <a:lnTo>
                  <a:pt x="68450" y="30590"/>
                </a:lnTo>
                <a:lnTo>
                  <a:pt x="68350" y="30710"/>
                </a:lnTo>
                <a:lnTo>
                  <a:pt x="68310" y="30780"/>
                </a:lnTo>
                <a:lnTo>
                  <a:pt x="68270" y="30870"/>
                </a:lnTo>
                <a:lnTo>
                  <a:pt x="68240" y="30910"/>
                </a:lnTo>
                <a:lnTo>
                  <a:pt x="68170" y="30950"/>
                </a:lnTo>
                <a:lnTo>
                  <a:pt x="68150" y="30960"/>
                </a:lnTo>
                <a:lnTo>
                  <a:pt x="68120" y="30990"/>
                </a:lnTo>
                <a:lnTo>
                  <a:pt x="68100" y="31000"/>
                </a:lnTo>
                <a:lnTo>
                  <a:pt x="68080" y="30990"/>
                </a:lnTo>
                <a:lnTo>
                  <a:pt x="68080" y="30970"/>
                </a:lnTo>
                <a:lnTo>
                  <a:pt x="68080" y="30940"/>
                </a:lnTo>
                <a:lnTo>
                  <a:pt x="68070" y="30910"/>
                </a:lnTo>
                <a:lnTo>
                  <a:pt x="68050" y="30890"/>
                </a:lnTo>
                <a:lnTo>
                  <a:pt x="68020" y="30900"/>
                </a:lnTo>
                <a:lnTo>
                  <a:pt x="67990" y="30940"/>
                </a:lnTo>
                <a:lnTo>
                  <a:pt x="67930" y="31040"/>
                </a:lnTo>
                <a:lnTo>
                  <a:pt x="67910" y="31100"/>
                </a:lnTo>
                <a:lnTo>
                  <a:pt x="67920" y="31190"/>
                </a:lnTo>
                <a:lnTo>
                  <a:pt x="67940" y="31220"/>
                </a:lnTo>
                <a:lnTo>
                  <a:pt x="67960" y="31220"/>
                </a:lnTo>
                <a:lnTo>
                  <a:pt x="67990" y="31210"/>
                </a:lnTo>
                <a:lnTo>
                  <a:pt x="68010" y="31200"/>
                </a:lnTo>
                <a:lnTo>
                  <a:pt x="68030" y="31220"/>
                </a:lnTo>
                <a:lnTo>
                  <a:pt x="68020" y="31260"/>
                </a:lnTo>
                <a:lnTo>
                  <a:pt x="67980" y="31340"/>
                </a:lnTo>
                <a:lnTo>
                  <a:pt x="67900" y="31390"/>
                </a:lnTo>
                <a:lnTo>
                  <a:pt x="67860" y="31440"/>
                </a:lnTo>
                <a:lnTo>
                  <a:pt x="67830" y="31590"/>
                </a:lnTo>
                <a:lnTo>
                  <a:pt x="67740" y="31670"/>
                </a:lnTo>
                <a:lnTo>
                  <a:pt x="67760" y="31740"/>
                </a:lnTo>
                <a:lnTo>
                  <a:pt x="67790" y="31750"/>
                </a:lnTo>
                <a:lnTo>
                  <a:pt x="67880" y="31760"/>
                </a:lnTo>
                <a:lnTo>
                  <a:pt x="67910" y="31760"/>
                </a:lnTo>
                <a:lnTo>
                  <a:pt x="67940" y="31780"/>
                </a:lnTo>
                <a:lnTo>
                  <a:pt x="67950" y="31800"/>
                </a:lnTo>
                <a:lnTo>
                  <a:pt x="67950" y="31820"/>
                </a:lnTo>
                <a:lnTo>
                  <a:pt x="67950" y="31850"/>
                </a:lnTo>
                <a:lnTo>
                  <a:pt x="67950" y="31880"/>
                </a:lnTo>
                <a:lnTo>
                  <a:pt x="67930" y="31950"/>
                </a:lnTo>
                <a:lnTo>
                  <a:pt x="67880" y="32050"/>
                </a:lnTo>
                <a:lnTo>
                  <a:pt x="67670" y="32390"/>
                </a:lnTo>
                <a:lnTo>
                  <a:pt x="67600" y="32490"/>
                </a:lnTo>
                <a:lnTo>
                  <a:pt x="67360" y="32710"/>
                </a:lnTo>
                <a:lnTo>
                  <a:pt x="67330" y="32710"/>
                </a:lnTo>
                <a:lnTo>
                  <a:pt x="67300" y="32700"/>
                </a:lnTo>
                <a:lnTo>
                  <a:pt x="67270" y="32710"/>
                </a:lnTo>
                <a:lnTo>
                  <a:pt x="67250" y="32730"/>
                </a:lnTo>
                <a:lnTo>
                  <a:pt x="67240" y="32790"/>
                </a:lnTo>
                <a:lnTo>
                  <a:pt x="67230" y="32840"/>
                </a:lnTo>
                <a:lnTo>
                  <a:pt x="67190" y="32910"/>
                </a:lnTo>
                <a:lnTo>
                  <a:pt x="67100" y="33010"/>
                </a:lnTo>
                <a:lnTo>
                  <a:pt x="67030" y="33180"/>
                </a:lnTo>
                <a:lnTo>
                  <a:pt x="67000" y="33310"/>
                </a:lnTo>
                <a:lnTo>
                  <a:pt x="66920" y="33520"/>
                </a:lnTo>
                <a:lnTo>
                  <a:pt x="66910" y="33560"/>
                </a:lnTo>
                <a:lnTo>
                  <a:pt x="66890" y="33600"/>
                </a:lnTo>
                <a:lnTo>
                  <a:pt x="66830" y="33620"/>
                </a:lnTo>
                <a:lnTo>
                  <a:pt x="66790" y="33660"/>
                </a:lnTo>
                <a:lnTo>
                  <a:pt x="66750" y="33720"/>
                </a:lnTo>
                <a:lnTo>
                  <a:pt x="66630" y="34030"/>
                </a:lnTo>
                <a:lnTo>
                  <a:pt x="66530" y="34210"/>
                </a:lnTo>
                <a:lnTo>
                  <a:pt x="66490" y="34290"/>
                </a:lnTo>
                <a:lnTo>
                  <a:pt x="66470" y="34350"/>
                </a:lnTo>
                <a:lnTo>
                  <a:pt x="66470" y="34390"/>
                </a:lnTo>
                <a:lnTo>
                  <a:pt x="66460" y="34430"/>
                </a:lnTo>
                <a:lnTo>
                  <a:pt x="66460" y="34470"/>
                </a:lnTo>
                <a:lnTo>
                  <a:pt x="66460" y="34510"/>
                </a:lnTo>
                <a:lnTo>
                  <a:pt x="66470" y="34540"/>
                </a:lnTo>
                <a:lnTo>
                  <a:pt x="66480" y="34570"/>
                </a:lnTo>
                <a:lnTo>
                  <a:pt x="66470" y="34600"/>
                </a:lnTo>
                <a:lnTo>
                  <a:pt x="66450" y="34680"/>
                </a:lnTo>
                <a:lnTo>
                  <a:pt x="66430" y="34740"/>
                </a:lnTo>
                <a:lnTo>
                  <a:pt x="66320" y="34920"/>
                </a:lnTo>
                <a:lnTo>
                  <a:pt x="66290" y="35020"/>
                </a:lnTo>
                <a:lnTo>
                  <a:pt x="66290" y="35060"/>
                </a:lnTo>
                <a:lnTo>
                  <a:pt x="66280" y="35080"/>
                </a:lnTo>
                <a:lnTo>
                  <a:pt x="66240" y="35140"/>
                </a:lnTo>
                <a:lnTo>
                  <a:pt x="66170" y="35200"/>
                </a:lnTo>
                <a:lnTo>
                  <a:pt x="66000" y="35290"/>
                </a:lnTo>
                <a:lnTo>
                  <a:pt x="65910" y="35330"/>
                </a:lnTo>
                <a:lnTo>
                  <a:pt x="65830" y="35350"/>
                </a:lnTo>
                <a:lnTo>
                  <a:pt x="65770" y="35350"/>
                </a:lnTo>
                <a:lnTo>
                  <a:pt x="65680" y="35370"/>
                </a:lnTo>
                <a:lnTo>
                  <a:pt x="65650" y="35370"/>
                </a:lnTo>
                <a:lnTo>
                  <a:pt x="65580" y="35370"/>
                </a:lnTo>
                <a:lnTo>
                  <a:pt x="65460" y="35470"/>
                </a:lnTo>
                <a:lnTo>
                  <a:pt x="64460" y="36670"/>
                </a:lnTo>
                <a:lnTo>
                  <a:pt x="64160" y="36850"/>
                </a:lnTo>
                <a:lnTo>
                  <a:pt x="64140" y="36680"/>
                </a:lnTo>
                <a:lnTo>
                  <a:pt x="64120" y="36630"/>
                </a:lnTo>
                <a:lnTo>
                  <a:pt x="64100" y="36590"/>
                </a:lnTo>
                <a:lnTo>
                  <a:pt x="64060" y="36590"/>
                </a:lnTo>
                <a:lnTo>
                  <a:pt x="64030" y="36590"/>
                </a:lnTo>
                <a:lnTo>
                  <a:pt x="64000" y="36580"/>
                </a:lnTo>
                <a:lnTo>
                  <a:pt x="63930" y="36560"/>
                </a:lnTo>
                <a:lnTo>
                  <a:pt x="63900" y="36540"/>
                </a:lnTo>
                <a:lnTo>
                  <a:pt x="63880" y="36490"/>
                </a:lnTo>
                <a:lnTo>
                  <a:pt x="63880" y="36440"/>
                </a:lnTo>
                <a:lnTo>
                  <a:pt x="63940" y="36320"/>
                </a:lnTo>
                <a:lnTo>
                  <a:pt x="63970" y="36250"/>
                </a:lnTo>
                <a:lnTo>
                  <a:pt x="63980" y="36180"/>
                </a:lnTo>
                <a:lnTo>
                  <a:pt x="63990" y="36120"/>
                </a:lnTo>
                <a:lnTo>
                  <a:pt x="63980" y="36070"/>
                </a:lnTo>
                <a:lnTo>
                  <a:pt x="63920" y="35900"/>
                </a:lnTo>
                <a:lnTo>
                  <a:pt x="63910" y="35830"/>
                </a:lnTo>
                <a:lnTo>
                  <a:pt x="63910" y="35770"/>
                </a:lnTo>
                <a:lnTo>
                  <a:pt x="63920" y="35720"/>
                </a:lnTo>
                <a:lnTo>
                  <a:pt x="63950" y="35670"/>
                </a:lnTo>
                <a:lnTo>
                  <a:pt x="64070" y="35530"/>
                </a:lnTo>
                <a:lnTo>
                  <a:pt x="64110" y="35470"/>
                </a:lnTo>
                <a:lnTo>
                  <a:pt x="64130" y="35420"/>
                </a:lnTo>
                <a:lnTo>
                  <a:pt x="64130" y="35380"/>
                </a:lnTo>
                <a:lnTo>
                  <a:pt x="64030" y="35090"/>
                </a:lnTo>
                <a:lnTo>
                  <a:pt x="63970" y="34840"/>
                </a:lnTo>
                <a:lnTo>
                  <a:pt x="63970" y="34760"/>
                </a:lnTo>
                <a:lnTo>
                  <a:pt x="63960" y="34710"/>
                </a:lnTo>
                <a:lnTo>
                  <a:pt x="63970" y="34660"/>
                </a:lnTo>
                <a:lnTo>
                  <a:pt x="63970" y="34590"/>
                </a:lnTo>
                <a:lnTo>
                  <a:pt x="63930" y="34340"/>
                </a:lnTo>
                <a:lnTo>
                  <a:pt x="63900" y="33950"/>
                </a:lnTo>
                <a:lnTo>
                  <a:pt x="63870" y="33840"/>
                </a:lnTo>
                <a:lnTo>
                  <a:pt x="63800" y="33730"/>
                </a:lnTo>
                <a:lnTo>
                  <a:pt x="63730" y="33640"/>
                </a:lnTo>
                <a:lnTo>
                  <a:pt x="63600" y="33530"/>
                </a:lnTo>
                <a:lnTo>
                  <a:pt x="63510" y="33480"/>
                </a:lnTo>
                <a:lnTo>
                  <a:pt x="63400" y="33450"/>
                </a:lnTo>
                <a:lnTo>
                  <a:pt x="63200" y="33420"/>
                </a:lnTo>
                <a:lnTo>
                  <a:pt x="63100" y="33430"/>
                </a:lnTo>
                <a:lnTo>
                  <a:pt x="63020" y="33460"/>
                </a:lnTo>
                <a:lnTo>
                  <a:pt x="62800" y="33580"/>
                </a:lnTo>
                <a:lnTo>
                  <a:pt x="62750" y="33600"/>
                </a:lnTo>
                <a:lnTo>
                  <a:pt x="62690" y="33590"/>
                </a:lnTo>
                <a:lnTo>
                  <a:pt x="62630" y="33540"/>
                </a:lnTo>
                <a:lnTo>
                  <a:pt x="62540" y="33420"/>
                </a:lnTo>
                <a:lnTo>
                  <a:pt x="62350" y="33230"/>
                </a:lnTo>
                <a:lnTo>
                  <a:pt x="61870" y="32910"/>
                </a:lnTo>
                <a:lnTo>
                  <a:pt x="61840" y="32120"/>
                </a:lnTo>
                <a:lnTo>
                  <a:pt x="61870" y="31970"/>
                </a:lnTo>
                <a:lnTo>
                  <a:pt x="61880" y="31920"/>
                </a:lnTo>
                <a:lnTo>
                  <a:pt x="61870" y="31880"/>
                </a:lnTo>
                <a:lnTo>
                  <a:pt x="61850" y="31830"/>
                </a:lnTo>
                <a:lnTo>
                  <a:pt x="61740" y="31690"/>
                </a:lnTo>
                <a:lnTo>
                  <a:pt x="60950" y="31140"/>
                </a:lnTo>
                <a:lnTo>
                  <a:pt x="60610" y="31080"/>
                </a:lnTo>
                <a:lnTo>
                  <a:pt x="59610" y="31040"/>
                </a:lnTo>
                <a:lnTo>
                  <a:pt x="59450" y="31090"/>
                </a:lnTo>
                <a:lnTo>
                  <a:pt x="59250" y="31040"/>
                </a:lnTo>
                <a:lnTo>
                  <a:pt x="59100" y="30970"/>
                </a:lnTo>
                <a:lnTo>
                  <a:pt x="58180" y="29990"/>
                </a:lnTo>
                <a:lnTo>
                  <a:pt x="58580" y="29650"/>
                </a:lnTo>
                <a:lnTo>
                  <a:pt x="59290" y="29430"/>
                </a:lnTo>
                <a:lnTo>
                  <a:pt x="59390" y="29330"/>
                </a:lnTo>
                <a:lnTo>
                  <a:pt x="59420" y="29240"/>
                </a:lnTo>
                <a:lnTo>
                  <a:pt x="59350" y="29080"/>
                </a:lnTo>
                <a:lnTo>
                  <a:pt x="59340" y="29000"/>
                </a:lnTo>
                <a:lnTo>
                  <a:pt x="59340" y="28910"/>
                </a:lnTo>
                <a:lnTo>
                  <a:pt x="59380" y="28800"/>
                </a:lnTo>
                <a:lnTo>
                  <a:pt x="59470" y="28660"/>
                </a:lnTo>
                <a:lnTo>
                  <a:pt x="59580" y="28590"/>
                </a:lnTo>
                <a:lnTo>
                  <a:pt x="59670" y="28540"/>
                </a:lnTo>
                <a:lnTo>
                  <a:pt x="59740" y="28520"/>
                </a:lnTo>
                <a:lnTo>
                  <a:pt x="59770" y="28470"/>
                </a:lnTo>
                <a:lnTo>
                  <a:pt x="59790" y="28400"/>
                </a:lnTo>
                <a:lnTo>
                  <a:pt x="59820" y="28250"/>
                </a:lnTo>
                <a:lnTo>
                  <a:pt x="59920" y="28010"/>
                </a:lnTo>
                <a:lnTo>
                  <a:pt x="59960" y="27840"/>
                </a:lnTo>
                <a:lnTo>
                  <a:pt x="59920" y="27670"/>
                </a:lnTo>
                <a:lnTo>
                  <a:pt x="59860" y="27480"/>
                </a:lnTo>
                <a:lnTo>
                  <a:pt x="59840" y="27320"/>
                </a:lnTo>
                <a:lnTo>
                  <a:pt x="59910" y="27100"/>
                </a:lnTo>
                <a:lnTo>
                  <a:pt x="60240" y="26650"/>
                </a:lnTo>
                <a:lnTo>
                  <a:pt x="60330" y="26460"/>
                </a:lnTo>
                <a:lnTo>
                  <a:pt x="60380" y="26300"/>
                </a:lnTo>
                <a:lnTo>
                  <a:pt x="60370" y="26170"/>
                </a:lnTo>
                <a:lnTo>
                  <a:pt x="60200" y="25930"/>
                </a:lnTo>
                <a:lnTo>
                  <a:pt x="60000" y="25710"/>
                </a:lnTo>
                <a:lnTo>
                  <a:pt x="59940" y="25600"/>
                </a:lnTo>
                <a:lnTo>
                  <a:pt x="59920" y="25490"/>
                </a:lnTo>
                <a:lnTo>
                  <a:pt x="59950" y="25160"/>
                </a:lnTo>
                <a:lnTo>
                  <a:pt x="59980" y="24760"/>
                </a:lnTo>
                <a:lnTo>
                  <a:pt x="60010" y="24630"/>
                </a:lnTo>
                <a:lnTo>
                  <a:pt x="60030" y="24340"/>
                </a:lnTo>
                <a:lnTo>
                  <a:pt x="60070" y="24220"/>
                </a:lnTo>
                <a:lnTo>
                  <a:pt x="60230" y="23950"/>
                </a:lnTo>
                <a:lnTo>
                  <a:pt x="60220" y="23760"/>
                </a:lnTo>
                <a:lnTo>
                  <a:pt x="60140" y="23530"/>
                </a:lnTo>
                <a:lnTo>
                  <a:pt x="59720" y="23160"/>
                </a:lnTo>
                <a:lnTo>
                  <a:pt x="59510" y="22870"/>
                </a:lnTo>
                <a:lnTo>
                  <a:pt x="59280" y="22620"/>
                </a:lnTo>
                <a:lnTo>
                  <a:pt x="58770" y="21500"/>
                </a:lnTo>
                <a:lnTo>
                  <a:pt x="58940" y="21430"/>
                </a:lnTo>
                <a:lnTo>
                  <a:pt x="58970" y="21430"/>
                </a:lnTo>
                <a:lnTo>
                  <a:pt x="59010" y="21450"/>
                </a:lnTo>
                <a:lnTo>
                  <a:pt x="59030" y="21490"/>
                </a:lnTo>
                <a:lnTo>
                  <a:pt x="59070" y="21520"/>
                </a:lnTo>
                <a:lnTo>
                  <a:pt x="59100" y="21520"/>
                </a:lnTo>
                <a:lnTo>
                  <a:pt x="59210" y="21460"/>
                </a:lnTo>
                <a:lnTo>
                  <a:pt x="59240" y="21460"/>
                </a:lnTo>
                <a:lnTo>
                  <a:pt x="59270" y="21480"/>
                </a:lnTo>
                <a:lnTo>
                  <a:pt x="59290" y="21500"/>
                </a:lnTo>
                <a:lnTo>
                  <a:pt x="59290" y="21530"/>
                </a:lnTo>
                <a:lnTo>
                  <a:pt x="59290" y="21560"/>
                </a:lnTo>
                <a:lnTo>
                  <a:pt x="59290" y="21590"/>
                </a:lnTo>
                <a:lnTo>
                  <a:pt x="59320" y="21640"/>
                </a:lnTo>
                <a:lnTo>
                  <a:pt x="59370" y="21650"/>
                </a:lnTo>
                <a:lnTo>
                  <a:pt x="59420" y="21640"/>
                </a:lnTo>
                <a:lnTo>
                  <a:pt x="59640" y="21570"/>
                </a:lnTo>
                <a:lnTo>
                  <a:pt x="59710" y="21570"/>
                </a:lnTo>
                <a:lnTo>
                  <a:pt x="59760" y="21590"/>
                </a:lnTo>
                <a:lnTo>
                  <a:pt x="59810" y="21660"/>
                </a:lnTo>
                <a:lnTo>
                  <a:pt x="59860" y="21710"/>
                </a:lnTo>
                <a:lnTo>
                  <a:pt x="59910" y="21710"/>
                </a:lnTo>
                <a:lnTo>
                  <a:pt x="59960" y="21690"/>
                </a:lnTo>
                <a:lnTo>
                  <a:pt x="60010" y="21660"/>
                </a:lnTo>
                <a:lnTo>
                  <a:pt x="60090" y="21630"/>
                </a:lnTo>
                <a:lnTo>
                  <a:pt x="60140" y="21640"/>
                </a:lnTo>
                <a:lnTo>
                  <a:pt x="60180" y="21650"/>
                </a:lnTo>
                <a:lnTo>
                  <a:pt x="60220" y="21700"/>
                </a:lnTo>
                <a:lnTo>
                  <a:pt x="60260" y="21750"/>
                </a:lnTo>
                <a:lnTo>
                  <a:pt x="60330" y="21810"/>
                </a:lnTo>
                <a:lnTo>
                  <a:pt x="60370" y="21810"/>
                </a:lnTo>
                <a:lnTo>
                  <a:pt x="60400" y="21790"/>
                </a:lnTo>
                <a:lnTo>
                  <a:pt x="60410" y="21750"/>
                </a:lnTo>
                <a:lnTo>
                  <a:pt x="60420" y="21670"/>
                </a:lnTo>
                <a:lnTo>
                  <a:pt x="60430" y="21640"/>
                </a:lnTo>
                <a:lnTo>
                  <a:pt x="60460" y="21600"/>
                </a:lnTo>
                <a:lnTo>
                  <a:pt x="60500" y="21570"/>
                </a:lnTo>
                <a:lnTo>
                  <a:pt x="60530" y="21570"/>
                </a:lnTo>
                <a:lnTo>
                  <a:pt x="60560" y="21580"/>
                </a:lnTo>
                <a:lnTo>
                  <a:pt x="60590" y="21600"/>
                </a:lnTo>
                <a:lnTo>
                  <a:pt x="60610" y="21630"/>
                </a:lnTo>
                <a:lnTo>
                  <a:pt x="60610" y="21800"/>
                </a:lnTo>
                <a:lnTo>
                  <a:pt x="60630" y="21860"/>
                </a:lnTo>
                <a:lnTo>
                  <a:pt x="60660" y="21880"/>
                </a:lnTo>
                <a:lnTo>
                  <a:pt x="60680" y="21870"/>
                </a:lnTo>
                <a:lnTo>
                  <a:pt x="60770" y="21780"/>
                </a:lnTo>
                <a:lnTo>
                  <a:pt x="60910" y="21730"/>
                </a:lnTo>
                <a:lnTo>
                  <a:pt x="60960" y="21660"/>
                </a:lnTo>
                <a:lnTo>
                  <a:pt x="60950" y="21630"/>
                </a:lnTo>
                <a:lnTo>
                  <a:pt x="60850" y="21450"/>
                </a:lnTo>
                <a:lnTo>
                  <a:pt x="60860" y="21420"/>
                </a:lnTo>
                <a:lnTo>
                  <a:pt x="60890" y="21400"/>
                </a:lnTo>
                <a:lnTo>
                  <a:pt x="60960" y="21390"/>
                </a:lnTo>
                <a:lnTo>
                  <a:pt x="60990" y="21390"/>
                </a:lnTo>
                <a:lnTo>
                  <a:pt x="61050" y="21410"/>
                </a:lnTo>
                <a:lnTo>
                  <a:pt x="61080" y="21420"/>
                </a:lnTo>
                <a:lnTo>
                  <a:pt x="61180" y="21410"/>
                </a:lnTo>
                <a:lnTo>
                  <a:pt x="61220" y="21410"/>
                </a:lnTo>
                <a:lnTo>
                  <a:pt x="61250" y="21430"/>
                </a:lnTo>
                <a:lnTo>
                  <a:pt x="61290" y="21480"/>
                </a:lnTo>
                <a:lnTo>
                  <a:pt x="61310" y="21490"/>
                </a:lnTo>
                <a:lnTo>
                  <a:pt x="61330" y="21510"/>
                </a:lnTo>
                <a:lnTo>
                  <a:pt x="61350" y="21530"/>
                </a:lnTo>
                <a:lnTo>
                  <a:pt x="61400" y="21560"/>
                </a:lnTo>
                <a:lnTo>
                  <a:pt x="61490" y="21590"/>
                </a:lnTo>
                <a:lnTo>
                  <a:pt x="61700" y="21590"/>
                </a:lnTo>
                <a:lnTo>
                  <a:pt x="61790" y="21580"/>
                </a:lnTo>
                <a:lnTo>
                  <a:pt x="61860" y="21550"/>
                </a:lnTo>
                <a:lnTo>
                  <a:pt x="61920" y="21510"/>
                </a:lnTo>
                <a:lnTo>
                  <a:pt x="61930" y="21480"/>
                </a:lnTo>
                <a:lnTo>
                  <a:pt x="61950" y="21410"/>
                </a:lnTo>
                <a:lnTo>
                  <a:pt x="61970" y="21380"/>
                </a:lnTo>
                <a:lnTo>
                  <a:pt x="61970" y="21360"/>
                </a:lnTo>
                <a:lnTo>
                  <a:pt x="61970" y="21330"/>
                </a:lnTo>
                <a:lnTo>
                  <a:pt x="61960" y="21290"/>
                </a:lnTo>
                <a:lnTo>
                  <a:pt x="61900" y="21220"/>
                </a:lnTo>
                <a:lnTo>
                  <a:pt x="61280" y="20910"/>
                </a:lnTo>
                <a:lnTo>
                  <a:pt x="61050" y="20750"/>
                </a:lnTo>
                <a:lnTo>
                  <a:pt x="60760" y="20480"/>
                </a:lnTo>
                <a:lnTo>
                  <a:pt x="60090" y="19670"/>
                </a:lnTo>
                <a:lnTo>
                  <a:pt x="60010" y="19600"/>
                </a:lnTo>
                <a:lnTo>
                  <a:pt x="59900" y="19530"/>
                </a:lnTo>
                <a:lnTo>
                  <a:pt x="59690" y="19440"/>
                </a:lnTo>
                <a:lnTo>
                  <a:pt x="58770" y="18780"/>
                </a:lnTo>
                <a:lnTo>
                  <a:pt x="58720" y="18680"/>
                </a:lnTo>
                <a:lnTo>
                  <a:pt x="58680" y="18530"/>
                </a:lnTo>
                <a:lnTo>
                  <a:pt x="58880" y="18380"/>
                </a:lnTo>
                <a:lnTo>
                  <a:pt x="58950" y="18300"/>
                </a:lnTo>
                <a:lnTo>
                  <a:pt x="59000" y="18230"/>
                </a:lnTo>
                <a:lnTo>
                  <a:pt x="59050" y="18140"/>
                </a:lnTo>
                <a:lnTo>
                  <a:pt x="59120" y="18080"/>
                </a:lnTo>
                <a:lnTo>
                  <a:pt x="59330" y="17980"/>
                </a:lnTo>
                <a:lnTo>
                  <a:pt x="59420" y="17890"/>
                </a:lnTo>
                <a:lnTo>
                  <a:pt x="59390" y="17790"/>
                </a:lnTo>
                <a:lnTo>
                  <a:pt x="59340" y="17710"/>
                </a:lnTo>
                <a:lnTo>
                  <a:pt x="58880" y="17150"/>
                </a:lnTo>
                <a:lnTo>
                  <a:pt x="58790" y="17070"/>
                </a:lnTo>
                <a:lnTo>
                  <a:pt x="58700" y="17070"/>
                </a:lnTo>
                <a:lnTo>
                  <a:pt x="58640" y="17110"/>
                </a:lnTo>
                <a:lnTo>
                  <a:pt x="58550" y="17220"/>
                </a:lnTo>
                <a:lnTo>
                  <a:pt x="58020" y="16410"/>
                </a:lnTo>
                <a:lnTo>
                  <a:pt x="57970" y="16280"/>
                </a:lnTo>
                <a:lnTo>
                  <a:pt x="57970" y="16040"/>
                </a:lnTo>
                <a:lnTo>
                  <a:pt x="58280" y="15770"/>
                </a:lnTo>
                <a:lnTo>
                  <a:pt x="58380" y="15620"/>
                </a:lnTo>
                <a:lnTo>
                  <a:pt x="58550" y="15420"/>
                </a:lnTo>
                <a:lnTo>
                  <a:pt x="58830" y="15200"/>
                </a:lnTo>
                <a:lnTo>
                  <a:pt x="59020" y="15140"/>
                </a:lnTo>
                <a:lnTo>
                  <a:pt x="59170" y="15160"/>
                </a:lnTo>
                <a:lnTo>
                  <a:pt x="59440" y="15240"/>
                </a:lnTo>
                <a:lnTo>
                  <a:pt x="59850" y="15170"/>
                </a:lnTo>
                <a:lnTo>
                  <a:pt x="60250" y="15070"/>
                </a:lnTo>
                <a:lnTo>
                  <a:pt x="60730" y="14830"/>
                </a:lnTo>
                <a:lnTo>
                  <a:pt x="60930" y="14780"/>
                </a:lnTo>
                <a:lnTo>
                  <a:pt x="61110" y="14780"/>
                </a:lnTo>
                <a:lnTo>
                  <a:pt x="61500" y="14880"/>
                </a:lnTo>
                <a:lnTo>
                  <a:pt x="61820" y="14900"/>
                </a:lnTo>
                <a:lnTo>
                  <a:pt x="61950" y="14850"/>
                </a:lnTo>
                <a:lnTo>
                  <a:pt x="62050" y="14780"/>
                </a:lnTo>
                <a:lnTo>
                  <a:pt x="62180" y="14590"/>
                </a:lnTo>
                <a:lnTo>
                  <a:pt x="62230" y="14480"/>
                </a:lnTo>
                <a:lnTo>
                  <a:pt x="62260" y="14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Diya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450" y="32520"/>
                </a:moveTo>
                <a:lnTo>
                  <a:pt x="69290" y="32430"/>
                </a:lnTo>
                <a:lnTo>
                  <a:pt x="69070" y="32440"/>
                </a:lnTo>
                <a:lnTo>
                  <a:pt x="69010" y="32650"/>
                </a:lnTo>
                <a:lnTo>
                  <a:pt x="69030" y="32930"/>
                </a:lnTo>
                <a:lnTo>
                  <a:pt x="68990" y="33210"/>
                </a:lnTo>
                <a:lnTo>
                  <a:pt x="68730" y="33380"/>
                </a:lnTo>
                <a:lnTo>
                  <a:pt x="68470" y="33410"/>
                </a:lnTo>
                <a:lnTo>
                  <a:pt x="68360" y="33460"/>
                </a:lnTo>
                <a:lnTo>
                  <a:pt x="68270" y="33590"/>
                </a:lnTo>
                <a:lnTo>
                  <a:pt x="68240" y="33720"/>
                </a:lnTo>
                <a:lnTo>
                  <a:pt x="68260" y="33940"/>
                </a:lnTo>
                <a:lnTo>
                  <a:pt x="68230" y="34070"/>
                </a:lnTo>
                <a:lnTo>
                  <a:pt x="67980" y="34360"/>
                </a:lnTo>
                <a:lnTo>
                  <a:pt x="67910" y="34540"/>
                </a:lnTo>
                <a:lnTo>
                  <a:pt x="68040" y="34700"/>
                </a:lnTo>
                <a:lnTo>
                  <a:pt x="68120" y="34740"/>
                </a:lnTo>
                <a:lnTo>
                  <a:pt x="68200" y="34800"/>
                </a:lnTo>
                <a:lnTo>
                  <a:pt x="68270" y="34890"/>
                </a:lnTo>
                <a:lnTo>
                  <a:pt x="68300" y="34980"/>
                </a:lnTo>
                <a:lnTo>
                  <a:pt x="68330" y="35090"/>
                </a:lnTo>
                <a:lnTo>
                  <a:pt x="68370" y="35160"/>
                </a:lnTo>
                <a:lnTo>
                  <a:pt x="68420" y="35220"/>
                </a:lnTo>
                <a:lnTo>
                  <a:pt x="68460" y="35290"/>
                </a:lnTo>
                <a:lnTo>
                  <a:pt x="68490" y="35500"/>
                </a:lnTo>
                <a:lnTo>
                  <a:pt x="68490" y="35710"/>
                </a:lnTo>
                <a:lnTo>
                  <a:pt x="68520" y="35900"/>
                </a:lnTo>
                <a:lnTo>
                  <a:pt x="68620" y="36040"/>
                </a:lnTo>
                <a:lnTo>
                  <a:pt x="68650" y="36120"/>
                </a:lnTo>
                <a:lnTo>
                  <a:pt x="68650" y="36240"/>
                </a:lnTo>
                <a:lnTo>
                  <a:pt x="68620" y="36350"/>
                </a:lnTo>
                <a:lnTo>
                  <a:pt x="68590" y="36420"/>
                </a:lnTo>
                <a:lnTo>
                  <a:pt x="68530" y="36440"/>
                </a:lnTo>
                <a:lnTo>
                  <a:pt x="68330" y="36370"/>
                </a:lnTo>
                <a:lnTo>
                  <a:pt x="67700" y="36320"/>
                </a:lnTo>
                <a:lnTo>
                  <a:pt x="67420" y="36250"/>
                </a:lnTo>
                <a:lnTo>
                  <a:pt x="67110" y="36080"/>
                </a:lnTo>
                <a:lnTo>
                  <a:pt x="66750" y="35980"/>
                </a:lnTo>
                <a:lnTo>
                  <a:pt x="66710" y="36280"/>
                </a:lnTo>
                <a:lnTo>
                  <a:pt x="66790" y="36730"/>
                </a:lnTo>
                <a:lnTo>
                  <a:pt x="66780" y="37060"/>
                </a:lnTo>
                <a:lnTo>
                  <a:pt x="66730" y="37150"/>
                </a:lnTo>
                <a:lnTo>
                  <a:pt x="66680" y="37230"/>
                </a:lnTo>
                <a:lnTo>
                  <a:pt x="66620" y="37300"/>
                </a:lnTo>
                <a:lnTo>
                  <a:pt x="66560" y="37360"/>
                </a:lnTo>
                <a:lnTo>
                  <a:pt x="66080" y="37460"/>
                </a:lnTo>
                <a:lnTo>
                  <a:pt x="65990" y="37610"/>
                </a:lnTo>
                <a:lnTo>
                  <a:pt x="66270" y="38520"/>
                </a:lnTo>
                <a:lnTo>
                  <a:pt x="66390" y="38760"/>
                </a:lnTo>
                <a:lnTo>
                  <a:pt x="66560" y="38890"/>
                </a:lnTo>
                <a:lnTo>
                  <a:pt x="66740" y="38740"/>
                </a:lnTo>
                <a:lnTo>
                  <a:pt x="66940" y="38740"/>
                </a:lnTo>
                <a:lnTo>
                  <a:pt x="67130" y="38860"/>
                </a:lnTo>
                <a:lnTo>
                  <a:pt x="67270" y="39080"/>
                </a:lnTo>
                <a:lnTo>
                  <a:pt x="67320" y="39330"/>
                </a:lnTo>
                <a:lnTo>
                  <a:pt x="67300" y="39600"/>
                </a:lnTo>
                <a:lnTo>
                  <a:pt x="67180" y="40130"/>
                </a:lnTo>
                <a:lnTo>
                  <a:pt x="67130" y="40230"/>
                </a:lnTo>
                <a:lnTo>
                  <a:pt x="67010" y="40440"/>
                </a:lnTo>
                <a:lnTo>
                  <a:pt x="66990" y="40540"/>
                </a:lnTo>
                <a:lnTo>
                  <a:pt x="67030" y="40670"/>
                </a:lnTo>
                <a:lnTo>
                  <a:pt x="67100" y="40760"/>
                </a:lnTo>
                <a:lnTo>
                  <a:pt x="67150" y="40860"/>
                </a:lnTo>
                <a:lnTo>
                  <a:pt x="67150" y="40980"/>
                </a:lnTo>
                <a:lnTo>
                  <a:pt x="67060" y="41110"/>
                </a:lnTo>
                <a:lnTo>
                  <a:pt x="66690" y="41410"/>
                </a:lnTo>
                <a:lnTo>
                  <a:pt x="66560" y="41550"/>
                </a:lnTo>
                <a:lnTo>
                  <a:pt x="66330" y="41750"/>
                </a:lnTo>
                <a:lnTo>
                  <a:pt x="66230" y="41990"/>
                </a:lnTo>
                <a:lnTo>
                  <a:pt x="66150" y="42270"/>
                </a:lnTo>
                <a:lnTo>
                  <a:pt x="66010" y="42580"/>
                </a:lnTo>
                <a:lnTo>
                  <a:pt x="65940" y="42660"/>
                </a:lnTo>
                <a:lnTo>
                  <a:pt x="65850" y="42720"/>
                </a:lnTo>
                <a:lnTo>
                  <a:pt x="65650" y="42810"/>
                </a:lnTo>
                <a:lnTo>
                  <a:pt x="65840" y="43080"/>
                </a:lnTo>
                <a:lnTo>
                  <a:pt x="66050" y="43190"/>
                </a:lnTo>
                <a:lnTo>
                  <a:pt x="66290" y="43210"/>
                </a:lnTo>
                <a:lnTo>
                  <a:pt x="66560" y="43170"/>
                </a:lnTo>
                <a:lnTo>
                  <a:pt x="66580" y="43170"/>
                </a:lnTo>
                <a:lnTo>
                  <a:pt x="66600" y="43180"/>
                </a:lnTo>
                <a:lnTo>
                  <a:pt x="66610" y="43190"/>
                </a:lnTo>
                <a:lnTo>
                  <a:pt x="67430" y="44680"/>
                </a:lnTo>
                <a:lnTo>
                  <a:pt x="67550" y="44810"/>
                </a:lnTo>
                <a:lnTo>
                  <a:pt x="67690" y="44930"/>
                </a:lnTo>
                <a:lnTo>
                  <a:pt x="67810" y="45060"/>
                </a:lnTo>
                <a:lnTo>
                  <a:pt x="67880" y="45250"/>
                </a:lnTo>
                <a:lnTo>
                  <a:pt x="67920" y="45470"/>
                </a:lnTo>
                <a:lnTo>
                  <a:pt x="67980" y="45660"/>
                </a:lnTo>
                <a:lnTo>
                  <a:pt x="68070" y="45840"/>
                </a:lnTo>
                <a:lnTo>
                  <a:pt x="68190" y="46020"/>
                </a:lnTo>
                <a:lnTo>
                  <a:pt x="68330" y="46160"/>
                </a:lnTo>
                <a:lnTo>
                  <a:pt x="68760" y="46470"/>
                </a:lnTo>
                <a:lnTo>
                  <a:pt x="68800" y="46550"/>
                </a:lnTo>
                <a:lnTo>
                  <a:pt x="68830" y="46630"/>
                </a:lnTo>
                <a:lnTo>
                  <a:pt x="68820" y="47020"/>
                </a:lnTo>
                <a:lnTo>
                  <a:pt x="68890" y="47100"/>
                </a:lnTo>
                <a:lnTo>
                  <a:pt x="69050" y="47060"/>
                </a:lnTo>
                <a:lnTo>
                  <a:pt x="69200" y="46960"/>
                </a:lnTo>
                <a:lnTo>
                  <a:pt x="69460" y="46700"/>
                </a:lnTo>
                <a:lnTo>
                  <a:pt x="69630" y="46630"/>
                </a:lnTo>
                <a:lnTo>
                  <a:pt x="70070" y="46630"/>
                </a:lnTo>
                <a:lnTo>
                  <a:pt x="70270" y="46580"/>
                </a:lnTo>
                <a:lnTo>
                  <a:pt x="70230" y="46910"/>
                </a:lnTo>
                <a:lnTo>
                  <a:pt x="70400" y="47080"/>
                </a:lnTo>
                <a:lnTo>
                  <a:pt x="70590" y="47210"/>
                </a:lnTo>
                <a:lnTo>
                  <a:pt x="70650" y="47450"/>
                </a:lnTo>
                <a:lnTo>
                  <a:pt x="70540" y="47620"/>
                </a:lnTo>
                <a:lnTo>
                  <a:pt x="70110" y="47890"/>
                </a:lnTo>
                <a:lnTo>
                  <a:pt x="69970" y="48070"/>
                </a:lnTo>
                <a:lnTo>
                  <a:pt x="70120" y="48210"/>
                </a:lnTo>
                <a:lnTo>
                  <a:pt x="70390" y="48270"/>
                </a:lnTo>
                <a:lnTo>
                  <a:pt x="70670" y="48240"/>
                </a:lnTo>
                <a:lnTo>
                  <a:pt x="70840" y="48070"/>
                </a:lnTo>
                <a:lnTo>
                  <a:pt x="70880" y="48050"/>
                </a:lnTo>
                <a:lnTo>
                  <a:pt x="70930" y="48040"/>
                </a:lnTo>
                <a:lnTo>
                  <a:pt x="70980" y="48050"/>
                </a:lnTo>
                <a:lnTo>
                  <a:pt x="70990" y="48060"/>
                </a:lnTo>
                <a:lnTo>
                  <a:pt x="70830" y="48230"/>
                </a:lnTo>
                <a:lnTo>
                  <a:pt x="70690" y="48480"/>
                </a:lnTo>
                <a:lnTo>
                  <a:pt x="70650" y="48550"/>
                </a:lnTo>
                <a:lnTo>
                  <a:pt x="70550" y="48940"/>
                </a:lnTo>
                <a:lnTo>
                  <a:pt x="70480" y="49020"/>
                </a:lnTo>
                <a:lnTo>
                  <a:pt x="70380" y="49100"/>
                </a:lnTo>
                <a:lnTo>
                  <a:pt x="70170" y="49230"/>
                </a:lnTo>
                <a:lnTo>
                  <a:pt x="70060" y="49280"/>
                </a:lnTo>
                <a:lnTo>
                  <a:pt x="69980" y="49300"/>
                </a:lnTo>
                <a:lnTo>
                  <a:pt x="69930" y="49300"/>
                </a:lnTo>
                <a:lnTo>
                  <a:pt x="69870" y="49320"/>
                </a:lnTo>
                <a:lnTo>
                  <a:pt x="69800" y="49350"/>
                </a:lnTo>
                <a:lnTo>
                  <a:pt x="69370" y="49670"/>
                </a:lnTo>
                <a:lnTo>
                  <a:pt x="69280" y="49790"/>
                </a:lnTo>
                <a:lnTo>
                  <a:pt x="69200" y="49860"/>
                </a:lnTo>
                <a:lnTo>
                  <a:pt x="69090" y="49930"/>
                </a:lnTo>
                <a:lnTo>
                  <a:pt x="68950" y="49990"/>
                </a:lnTo>
                <a:lnTo>
                  <a:pt x="68910" y="50000"/>
                </a:lnTo>
                <a:lnTo>
                  <a:pt x="68880" y="49990"/>
                </a:lnTo>
                <a:lnTo>
                  <a:pt x="68840" y="49970"/>
                </a:lnTo>
                <a:lnTo>
                  <a:pt x="68800" y="49960"/>
                </a:lnTo>
                <a:lnTo>
                  <a:pt x="68760" y="49980"/>
                </a:lnTo>
                <a:lnTo>
                  <a:pt x="68710" y="50040"/>
                </a:lnTo>
                <a:lnTo>
                  <a:pt x="68610" y="50190"/>
                </a:lnTo>
                <a:lnTo>
                  <a:pt x="68290" y="50580"/>
                </a:lnTo>
                <a:lnTo>
                  <a:pt x="68200" y="50700"/>
                </a:lnTo>
                <a:lnTo>
                  <a:pt x="68140" y="50820"/>
                </a:lnTo>
                <a:lnTo>
                  <a:pt x="68100" y="50970"/>
                </a:lnTo>
                <a:lnTo>
                  <a:pt x="68020" y="51200"/>
                </a:lnTo>
                <a:lnTo>
                  <a:pt x="67900" y="51380"/>
                </a:lnTo>
                <a:lnTo>
                  <a:pt x="67660" y="51680"/>
                </a:lnTo>
                <a:lnTo>
                  <a:pt x="67450" y="51990"/>
                </a:lnTo>
                <a:lnTo>
                  <a:pt x="67390" y="52060"/>
                </a:lnTo>
                <a:lnTo>
                  <a:pt x="67040" y="52360"/>
                </a:lnTo>
                <a:lnTo>
                  <a:pt x="66890" y="52520"/>
                </a:lnTo>
                <a:lnTo>
                  <a:pt x="66770" y="52670"/>
                </a:lnTo>
                <a:lnTo>
                  <a:pt x="66670" y="52720"/>
                </a:lnTo>
                <a:lnTo>
                  <a:pt x="66600" y="52750"/>
                </a:lnTo>
                <a:lnTo>
                  <a:pt x="66060" y="52600"/>
                </a:lnTo>
                <a:lnTo>
                  <a:pt x="63200" y="51770"/>
                </a:lnTo>
                <a:lnTo>
                  <a:pt x="62310" y="51870"/>
                </a:lnTo>
                <a:lnTo>
                  <a:pt x="61990" y="51840"/>
                </a:lnTo>
                <a:lnTo>
                  <a:pt x="60940" y="51590"/>
                </a:lnTo>
                <a:lnTo>
                  <a:pt x="60670" y="51570"/>
                </a:lnTo>
                <a:lnTo>
                  <a:pt x="60490" y="51720"/>
                </a:lnTo>
                <a:lnTo>
                  <a:pt x="60290" y="51960"/>
                </a:lnTo>
                <a:lnTo>
                  <a:pt x="60080" y="52260"/>
                </a:lnTo>
                <a:lnTo>
                  <a:pt x="59690" y="52570"/>
                </a:lnTo>
                <a:lnTo>
                  <a:pt x="59530" y="52730"/>
                </a:lnTo>
                <a:lnTo>
                  <a:pt x="59440" y="52860"/>
                </a:lnTo>
                <a:lnTo>
                  <a:pt x="59490" y="52980"/>
                </a:lnTo>
                <a:lnTo>
                  <a:pt x="59520" y="53030"/>
                </a:lnTo>
                <a:lnTo>
                  <a:pt x="59570" y="53190"/>
                </a:lnTo>
                <a:lnTo>
                  <a:pt x="59530" y="53210"/>
                </a:lnTo>
                <a:lnTo>
                  <a:pt x="59430" y="53300"/>
                </a:lnTo>
                <a:lnTo>
                  <a:pt x="59330" y="53340"/>
                </a:lnTo>
                <a:lnTo>
                  <a:pt x="59230" y="53330"/>
                </a:lnTo>
                <a:lnTo>
                  <a:pt x="59130" y="53300"/>
                </a:lnTo>
                <a:lnTo>
                  <a:pt x="59030" y="53250"/>
                </a:lnTo>
                <a:lnTo>
                  <a:pt x="58950" y="53190"/>
                </a:lnTo>
                <a:lnTo>
                  <a:pt x="58880" y="53130"/>
                </a:lnTo>
                <a:lnTo>
                  <a:pt x="58820" y="53050"/>
                </a:lnTo>
                <a:lnTo>
                  <a:pt x="58770" y="52950"/>
                </a:lnTo>
                <a:lnTo>
                  <a:pt x="58690" y="52730"/>
                </a:lnTo>
                <a:lnTo>
                  <a:pt x="58630" y="52630"/>
                </a:lnTo>
                <a:lnTo>
                  <a:pt x="58570" y="52670"/>
                </a:lnTo>
                <a:lnTo>
                  <a:pt x="58500" y="52820"/>
                </a:lnTo>
                <a:lnTo>
                  <a:pt x="58410" y="53100"/>
                </a:lnTo>
                <a:lnTo>
                  <a:pt x="58320" y="53260"/>
                </a:lnTo>
                <a:lnTo>
                  <a:pt x="58280" y="53360"/>
                </a:lnTo>
                <a:lnTo>
                  <a:pt x="58240" y="53430"/>
                </a:lnTo>
                <a:lnTo>
                  <a:pt x="58200" y="53460"/>
                </a:lnTo>
                <a:lnTo>
                  <a:pt x="58180" y="53470"/>
                </a:lnTo>
                <a:lnTo>
                  <a:pt x="57980" y="53410"/>
                </a:lnTo>
                <a:lnTo>
                  <a:pt x="58030" y="53260"/>
                </a:lnTo>
                <a:lnTo>
                  <a:pt x="58030" y="52830"/>
                </a:lnTo>
                <a:lnTo>
                  <a:pt x="58000" y="52600"/>
                </a:lnTo>
                <a:lnTo>
                  <a:pt x="57930" y="52330"/>
                </a:lnTo>
                <a:lnTo>
                  <a:pt x="57760" y="51910"/>
                </a:lnTo>
                <a:lnTo>
                  <a:pt x="57650" y="51680"/>
                </a:lnTo>
                <a:lnTo>
                  <a:pt x="57650" y="51550"/>
                </a:lnTo>
                <a:lnTo>
                  <a:pt x="57670" y="51080"/>
                </a:lnTo>
                <a:lnTo>
                  <a:pt x="57760" y="50950"/>
                </a:lnTo>
                <a:lnTo>
                  <a:pt x="57780" y="50930"/>
                </a:lnTo>
                <a:lnTo>
                  <a:pt x="57840" y="50860"/>
                </a:lnTo>
                <a:lnTo>
                  <a:pt x="57850" y="50810"/>
                </a:lnTo>
                <a:lnTo>
                  <a:pt x="57850" y="50770"/>
                </a:lnTo>
                <a:lnTo>
                  <a:pt x="57810" y="50690"/>
                </a:lnTo>
                <a:lnTo>
                  <a:pt x="57790" y="50600"/>
                </a:lnTo>
                <a:lnTo>
                  <a:pt x="57860" y="50430"/>
                </a:lnTo>
                <a:lnTo>
                  <a:pt x="57860" y="50520"/>
                </a:lnTo>
                <a:lnTo>
                  <a:pt x="57830" y="50560"/>
                </a:lnTo>
                <a:lnTo>
                  <a:pt x="57840" y="50590"/>
                </a:lnTo>
                <a:lnTo>
                  <a:pt x="57870" y="50590"/>
                </a:lnTo>
                <a:lnTo>
                  <a:pt x="57910" y="50560"/>
                </a:lnTo>
                <a:lnTo>
                  <a:pt x="57940" y="50490"/>
                </a:lnTo>
                <a:lnTo>
                  <a:pt x="57960" y="50410"/>
                </a:lnTo>
                <a:lnTo>
                  <a:pt x="57950" y="50080"/>
                </a:lnTo>
                <a:lnTo>
                  <a:pt x="57940" y="49760"/>
                </a:lnTo>
                <a:lnTo>
                  <a:pt x="57990" y="49650"/>
                </a:lnTo>
                <a:lnTo>
                  <a:pt x="57990" y="49520"/>
                </a:lnTo>
                <a:lnTo>
                  <a:pt x="58000" y="49490"/>
                </a:lnTo>
                <a:lnTo>
                  <a:pt x="58010" y="49480"/>
                </a:lnTo>
                <a:lnTo>
                  <a:pt x="58000" y="49440"/>
                </a:lnTo>
                <a:lnTo>
                  <a:pt x="57950" y="49290"/>
                </a:lnTo>
                <a:lnTo>
                  <a:pt x="57930" y="49190"/>
                </a:lnTo>
                <a:lnTo>
                  <a:pt x="57910" y="49070"/>
                </a:lnTo>
                <a:lnTo>
                  <a:pt x="57880" y="49020"/>
                </a:lnTo>
                <a:lnTo>
                  <a:pt x="57850" y="48990"/>
                </a:lnTo>
                <a:lnTo>
                  <a:pt x="57560" y="49210"/>
                </a:lnTo>
                <a:lnTo>
                  <a:pt x="57220" y="48910"/>
                </a:lnTo>
                <a:lnTo>
                  <a:pt x="57040" y="48810"/>
                </a:lnTo>
                <a:lnTo>
                  <a:pt x="56940" y="48790"/>
                </a:lnTo>
                <a:lnTo>
                  <a:pt x="56290" y="48760"/>
                </a:lnTo>
                <a:lnTo>
                  <a:pt x="56240" y="48750"/>
                </a:lnTo>
                <a:lnTo>
                  <a:pt x="56180" y="48830"/>
                </a:lnTo>
                <a:lnTo>
                  <a:pt x="56060" y="49210"/>
                </a:lnTo>
                <a:lnTo>
                  <a:pt x="55580" y="49340"/>
                </a:lnTo>
                <a:lnTo>
                  <a:pt x="55550" y="49350"/>
                </a:lnTo>
                <a:lnTo>
                  <a:pt x="55280" y="48740"/>
                </a:lnTo>
                <a:lnTo>
                  <a:pt x="55770" y="48040"/>
                </a:lnTo>
                <a:lnTo>
                  <a:pt x="55900" y="47870"/>
                </a:lnTo>
                <a:lnTo>
                  <a:pt x="56120" y="47670"/>
                </a:lnTo>
                <a:lnTo>
                  <a:pt x="56270" y="47560"/>
                </a:lnTo>
                <a:lnTo>
                  <a:pt x="56630" y="47230"/>
                </a:lnTo>
                <a:lnTo>
                  <a:pt x="56710" y="46950"/>
                </a:lnTo>
                <a:lnTo>
                  <a:pt x="56740" y="46680"/>
                </a:lnTo>
                <a:lnTo>
                  <a:pt x="56630" y="46430"/>
                </a:lnTo>
                <a:lnTo>
                  <a:pt x="56770" y="45830"/>
                </a:lnTo>
                <a:lnTo>
                  <a:pt x="56810" y="45750"/>
                </a:lnTo>
                <a:lnTo>
                  <a:pt x="56930" y="45550"/>
                </a:lnTo>
                <a:lnTo>
                  <a:pt x="56930" y="45500"/>
                </a:lnTo>
                <a:lnTo>
                  <a:pt x="56910" y="45460"/>
                </a:lnTo>
                <a:lnTo>
                  <a:pt x="56730" y="45270"/>
                </a:lnTo>
                <a:lnTo>
                  <a:pt x="56670" y="45190"/>
                </a:lnTo>
                <a:lnTo>
                  <a:pt x="56620" y="45100"/>
                </a:lnTo>
                <a:lnTo>
                  <a:pt x="56600" y="45000"/>
                </a:lnTo>
                <a:lnTo>
                  <a:pt x="56600" y="44900"/>
                </a:lnTo>
                <a:lnTo>
                  <a:pt x="56620" y="44800"/>
                </a:lnTo>
                <a:lnTo>
                  <a:pt x="56790" y="44330"/>
                </a:lnTo>
                <a:lnTo>
                  <a:pt x="57100" y="43840"/>
                </a:lnTo>
                <a:lnTo>
                  <a:pt x="57150" y="43650"/>
                </a:lnTo>
                <a:lnTo>
                  <a:pt x="57160" y="43440"/>
                </a:lnTo>
                <a:lnTo>
                  <a:pt x="57130" y="43230"/>
                </a:lnTo>
                <a:lnTo>
                  <a:pt x="57060" y="43060"/>
                </a:lnTo>
                <a:lnTo>
                  <a:pt x="56950" y="42920"/>
                </a:lnTo>
                <a:lnTo>
                  <a:pt x="56530" y="42540"/>
                </a:lnTo>
                <a:lnTo>
                  <a:pt x="56450" y="42500"/>
                </a:lnTo>
                <a:lnTo>
                  <a:pt x="56390" y="42480"/>
                </a:lnTo>
                <a:lnTo>
                  <a:pt x="56150" y="42440"/>
                </a:lnTo>
                <a:lnTo>
                  <a:pt x="55900" y="42470"/>
                </a:lnTo>
                <a:lnTo>
                  <a:pt x="55830" y="42490"/>
                </a:lnTo>
                <a:lnTo>
                  <a:pt x="55760" y="42500"/>
                </a:lnTo>
                <a:lnTo>
                  <a:pt x="55720" y="42490"/>
                </a:lnTo>
                <a:lnTo>
                  <a:pt x="55690" y="42460"/>
                </a:lnTo>
                <a:lnTo>
                  <a:pt x="55690" y="42370"/>
                </a:lnTo>
                <a:lnTo>
                  <a:pt x="55690" y="42320"/>
                </a:lnTo>
                <a:lnTo>
                  <a:pt x="55790" y="42170"/>
                </a:lnTo>
                <a:lnTo>
                  <a:pt x="55820" y="42030"/>
                </a:lnTo>
                <a:lnTo>
                  <a:pt x="55880" y="41850"/>
                </a:lnTo>
                <a:lnTo>
                  <a:pt x="55870" y="41800"/>
                </a:lnTo>
                <a:lnTo>
                  <a:pt x="55820" y="41720"/>
                </a:lnTo>
                <a:lnTo>
                  <a:pt x="55840" y="41690"/>
                </a:lnTo>
                <a:lnTo>
                  <a:pt x="56030" y="41550"/>
                </a:lnTo>
                <a:lnTo>
                  <a:pt x="56070" y="41510"/>
                </a:lnTo>
                <a:lnTo>
                  <a:pt x="56090" y="41440"/>
                </a:lnTo>
                <a:lnTo>
                  <a:pt x="56090" y="41400"/>
                </a:lnTo>
                <a:lnTo>
                  <a:pt x="56080" y="41360"/>
                </a:lnTo>
                <a:lnTo>
                  <a:pt x="56010" y="41240"/>
                </a:lnTo>
                <a:lnTo>
                  <a:pt x="56000" y="41200"/>
                </a:lnTo>
                <a:lnTo>
                  <a:pt x="56020" y="41160"/>
                </a:lnTo>
                <a:lnTo>
                  <a:pt x="56060" y="41130"/>
                </a:lnTo>
                <a:lnTo>
                  <a:pt x="56130" y="41110"/>
                </a:lnTo>
                <a:lnTo>
                  <a:pt x="56240" y="41110"/>
                </a:lnTo>
                <a:lnTo>
                  <a:pt x="56260" y="41090"/>
                </a:lnTo>
                <a:lnTo>
                  <a:pt x="56270" y="41060"/>
                </a:lnTo>
                <a:lnTo>
                  <a:pt x="56260" y="40800"/>
                </a:lnTo>
                <a:lnTo>
                  <a:pt x="56240" y="40760"/>
                </a:lnTo>
                <a:lnTo>
                  <a:pt x="56220" y="40730"/>
                </a:lnTo>
                <a:lnTo>
                  <a:pt x="56220" y="40700"/>
                </a:lnTo>
                <a:lnTo>
                  <a:pt x="56250" y="40680"/>
                </a:lnTo>
                <a:lnTo>
                  <a:pt x="56340" y="40660"/>
                </a:lnTo>
                <a:lnTo>
                  <a:pt x="56450" y="40670"/>
                </a:lnTo>
                <a:lnTo>
                  <a:pt x="56490" y="40650"/>
                </a:lnTo>
                <a:lnTo>
                  <a:pt x="56530" y="40620"/>
                </a:lnTo>
                <a:lnTo>
                  <a:pt x="56550" y="40550"/>
                </a:lnTo>
                <a:lnTo>
                  <a:pt x="56590" y="40490"/>
                </a:lnTo>
                <a:lnTo>
                  <a:pt x="56620" y="40450"/>
                </a:lnTo>
                <a:lnTo>
                  <a:pt x="56670" y="40440"/>
                </a:lnTo>
                <a:lnTo>
                  <a:pt x="56690" y="40460"/>
                </a:lnTo>
                <a:lnTo>
                  <a:pt x="56690" y="40490"/>
                </a:lnTo>
                <a:lnTo>
                  <a:pt x="56670" y="40550"/>
                </a:lnTo>
                <a:lnTo>
                  <a:pt x="56670" y="40560"/>
                </a:lnTo>
                <a:lnTo>
                  <a:pt x="56690" y="40580"/>
                </a:lnTo>
                <a:lnTo>
                  <a:pt x="56720" y="40580"/>
                </a:lnTo>
                <a:lnTo>
                  <a:pt x="56750" y="40560"/>
                </a:lnTo>
                <a:lnTo>
                  <a:pt x="56770" y="40530"/>
                </a:lnTo>
                <a:lnTo>
                  <a:pt x="56790" y="40440"/>
                </a:lnTo>
                <a:lnTo>
                  <a:pt x="56830" y="40360"/>
                </a:lnTo>
                <a:lnTo>
                  <a:pt x="57020" y="40080"/>
                </a:lnTo>
                <a:lnTo>
                  <a:pt x="57050" y="40050"/>
                </a:lnTo>
                <a:lnTo>
                  <a:pt x="57140" y="40020"/>
                </a:lnTo>
                <a:lnTo>
                  <a:pt x="57240" y="40020"/>
                </a:lnTo>
                <a:lnTo>
                  <a:pt x="57270" y="40010"/>
                </a:lnTo>
                <a:lnTo>
                  <a:pt x="57300" y="39990"/>
                </a:lnTo>
                <a:lnTo>
                  <a:pt x="57340" y="39960"/>
                </a:lnTo>
                <a:lnTo>
                  <a:pt x="57380" y="39940"/>
                </a:lnTo>
                <a:lnTo>
                  <a:pt x="57410" y="39950"/>
                </a:lnTo>
                <a:lnTo>
                  <a:pt x="57460" y="40010"/>
                </a:lnTo>
                <a:lnTo>
                  <a:pt x="57480" y="40030"/>
                </a:lnTo>
                <a:lnTo>
                  <a:pt x="57510" y="40020"/>
                </a:lnTo>
                <a:lnTo>
                  <a:pt x="57530" y="39970"/>
                </a:lnTo>
                <a:lnTo>
                  <a:pt x="57530" y="39770"/>
                </a:lnTo>
                <a:lnTo>
                  <a:pt x="57540" y="39710"/>
                </a:lnTo>
                <a:lnTo>
                  <a:pt x="57610" y="39660"/>
                </a:lnTo>
                <a:lnTo>
                  <a:pt x="57660" y="39650"/>
                </a:lnTo>
                <a:lnTo>
                  <a:pt x="57690" y="39620"/>
                </a:lnTo>
                <a:lnTo>
                  <a:pt x="57700" y="39580"/>
                </a:lnTo>
                <a:lnTo>
                  <a:pt x="57670" y="39360"/>
                </a:lnTo>
                <a:lnTo>
                  <a:pt x="57800" y="39270"/>
                </a:lnTo>
                <a:lnTo>
                  <a:pt x="57690" y="39140"/>
                </a:lnTo>
                <a:lnTo>
                  <a:pt x="57630" y="39110"/>
                </a:lnTo>
                <a:lnTo>
                  <a:pt x="57560" y="39050"/>
                </a:lnTo>
                <a:lnTo>
                  <a:pt x="57470" y="38950"/>
                </a:lnTo>
                <a:lnTo>
                  <a:pt x="57420" y="38880"/>
                </a:lnTo>
                <a:lnTo>
                  <a:pt x="57400" y="38820"/>
                </a:lnTo>
                <a:lnTo>
                  <a:pt x="57400" y="38770"/>
                </a:lnTo>
                <a:lnTo>
                  <a:pt x="57470" y="38660"/>
                </a:lnTo>
                <a:lnTo>
                  <a:pt x="57560" y="38460"/>
                </a:lnTo>
                <a:lnTo>
                  <a:pt x="57620" y="38250"/>
                </a:lnTo>
                <a:lnTo>
                  <a:pt x="57620" y="38160"/>
                </a:lnTo>
                <a:lnTo>
                  <a:pt x="57590" y="38050"/>
                </a:lnTo>
                <a:lnTo>
                  <a:pt x="57570" y="38000"/>
                </a:lnTo>
                <a:lnTo>
                  <a:pt x="57560" y="37960"/>
                </a:lnTo>
                <a:lnTo>
                  <a:pt x="57620" y="37890"/>
                </a:lnTo>
                <a:lnTo>
                  <a:pt x="57640" y="37860"/>
                </a:lnTo>
                <a:lnTo>
                  <a:pt x="57680" y="37760"/>
                </a:lnTo>
                <a:lnTo>
                  <a:pt x="57690" y="37720"/>
                </a:lnTo>
                <a:lnTo>
                  <a:pt x="57700" y="37690"/>
                </a:lnTo>
                <a:lnTo>
                  <a:pt x="57670" y="37670"/>
                </a:lnTo>
                <a:lnTo>
                  <a:pt x="57640" y="37670"/>
                </a:lnTo>
                <a:lnTo>
                  <a:pt x="57590" y="37700"/>
                </a:lnTo>
                <a:lnTo>
                  <a:pt x="57560" y="37710"/>
                </a:lnTo>
                <a:lnTo>
                  <a:pt x="57530" y="37700"/>
                </a:lnTo>
                <a:lnTo>
                  <a:pt x="57510" y="37680"/>
                </a:lnTo>
                <a:lnTo>
                  <a:pt x="57510" y="37650"/>
                </a:lnTo>
                <a:lnTo>
                  <a:pt x="57550" y="37600"/>
                </a:lnTo>
                <a:lnTo>
                  <a:pt x="57570" y="37570"/>
                </a:lnTo>
                <a:lnTo>
                  <a:pt x="57570" y="37540"/>
                </a:lnTo>
                <a:lnTo>
                  <a:pt x="57540" y="37520"/>
                </a:lnTo>
                <a:lnTo>
                  <a:pt x="57520" y="37530"/>
                </a:lnTo>
                <a:lnTo>
                  <a:pt x="57500" y="37550"/>
                </a:lnTo>
                <a:lnTo>
                  <a:pt x="57480" y="37560"/>
                </a:lnTo>
                <a:lnTo>
                  <a:pt x="57480" y="37540"/>
                </a:lnTo>
                <a:lnTo>
                  <a:pt x="57480" y="37500"/>
                </a:lnTo>
                <a:lnTo>
                  <a:pt x="57520" y="37430"/>
                </a:lnTo>
                <a:lnTo>
                  <a:pt x="57560" y="37400"/>
                </a:lnTo>
                <a:lnTo>
                  <a:pt x="57600" y="37390"/>
                </a:lnTo>
                <a:lnTo>
                  <a:pt x="57640" y="37380"/>
                </a:lnTo>
                <a:lnTo>
                  <a:pt x="57730" y="37360"/>
                </a:lnTo>
                <a:lnTo>
                  <a:pt x="57760" y="37330"/>
                </a:lnTo>
                <a:lnTo>
                  <a:pt x="57770" y="37290"/>
                </a:lnTo>
                <a:lnTo>
                  <a:pt x="57730" y="37200"/>
                </a:lnTo>
                <a:lnTo>
                  <a:pt x="57690" y="37160"/>
                </a:lnTo>
                <a:lnTo>
                  <a:pt x="57660" y="37150"/>
                </a:lnTo>
                <a:lnTo>
                  <a:pt x="57630" y="37150"/>
                </a:lnTo>
                <a:lnTo>
                  <a:pt x="57620" y="37140"/>
                </a:lnTo>
                <a:lnTo>
                  <a:pt x="57630" y="37110"/>
                </a:lnTo>
                <a:lnTo>
                  <a:pt x="57740" y="37010"/>
                </a:lnTo>
                <a:lnTo>
                  <a:pt x="57770" y="36920"/>
                </a:lnTo>
                <a:lnTo>
                  <a:pt x="57770" y="36860"/>
                </a:lnTo>
                <a:lnTo>
                  <a:pt x="57630" y="36500"/>
                </a:lnTo>
                <a:lnTo>
                  <a:pt x="57640" y="36400"/>
                </a:lnTo>
                <a:lnTo>
                  <a:pt x="57650" y="36360"/>
                </a:lnTo>
                <a:lnTo>
                  <a:pt x="57670" y="36300"/>
                </a:lnTo>
                <a:lnTo>
                  <a:pt x="57770" y="36160"/>
                </a:lnTo>
                <a:lnTo>
                  <a:pt x="57810" y="36140"/>
                </a:lnTo>
                <a:lnTo>
                  <a:pt x="57890" y="36180"/>
                </a:lnTo>
                <a:lnTo>
                  <a:pt x="58070" y="36260"/>
                </a:lnTo>
                <a:lnTo>
                  <a:pt x="58210" y="36290"/>
                </a:lnTo>
                <a:lnTo>
                  <a:pt x="58290" y="36330"/>
                </a:lnTo>
                <a:lnTo>
                  <a:pt x="58390" y="36390"/>
                </a:lnTo>
                <a:lnTo>
                  <a:pt x="58730" y="36700"/>
                </a:lnTo>
                <a:lnTo>
                  <a:pt x="58770" y="36730"/>
                </a:lnTo>
                <a:lnTo>
                  <a:pt x="58800" y="36720"/>
                </a:lnTo>
                <a:lnTo>
                  <a:pt x="58850" y="36590"/>
                </a:lnTo>
                <a:lnTo>
                  <a:pt x="58910" y="36480"/>
                </a:lnTo>
                <a:lnTo>
                  <a:pt x="59010" y="36360"/>
                </a:lnTo>
                <a:lnTo>
                  <a:pt x="59160" y="36220"/>
                </a:lnTo>
                <a:lnTo>
                  <a:pt x="59310" y="36120"/>
                </a:lnTo>
                <a:lnTo>
                  <a:pt x="59440" y="36000"/>
                </a:lnTo>
                <a:lnTo>
                  <a:pt x="59560" y="35840"/>
                </a:lnTo>
                <a:lnTo>
                  <a:pt x="59700" y="35530"/>
                </a:lnTo>
                <a:lnTo>
                  <a:pt x="59720" y="35370"/>
                </a:lnTo>
                <a:lnTo>
                  <a:pt x="59690" y="35240"/>
                </a:lnTo>
                <a:lnTo>
                  <a:pt x="59640" y="35170"/>
                </a:lnTo>
                <a:lnTo>
                  <a:pt x="59600" y="35100"/>
                </a:lnTo>
                <a:lnTo>
                  <a:pt x="59590" y="35030"/>
                </a:lnTo>
                <a:lnTo>
                  <a:pt x="59590" y="34970"/>
                </a:lnTo>
                <a:lnTo>
                  <a:pt x="59630" y="34900"/>
                </a:lnTo>
                <a:lnTo>
                  <a:pt x="59720" y="34820"/>
                </a:lnTo>
                <a:lnTo>
                  <a:pt x="59900" y="34710"/>
                </a:lnTo>
                <a:lnTo>
                  <a:pt x="60160" y="34630"/>
                </a:lnTo>
                <a:lnTo>
                  <a:pt x="60270" y="34580"/>
                </a:lnTo>
                <a:lnTo>
                  <a:pt x="60400" y="34480"/>
                </a:lnTo>
                <a:lnTo>
                  <a:pt x="60580" y="34300"/>
                </a:lnTo>
                <a:lnTo>
                  <a:pt x="60700" y="34090"/>
                </a:lnTo>
                <a:lnTo>
                  <a:pt x="60740" y="33970"/>
                </a:lnTo>
                <a:lnTo>
                  <a:pt x="60730" y="33880"/>
                </a:lnTo>
                <a:lnTo>
                  <a:pt x="60720" y="33800"/>
                </a:lnTo>
                <a:lnTo>
                  <a:pt x="60730" y="33730"/>
                </a:lnTo>
                <a:lnTo>
                  <a:pt x="60790" y="33640"/>
                </a:lnTo>
                <a:lnTo>
                  <a:pt x="60900" y="33560"/>
                </a:lnTo>
                <a:lnTo>
                  <a:pt x="61130" y="33460"/>
                </a:lnTo>
                <a:lnTo>
                  <a:pt x="61430" y="33310"/>
                </a:lnTo>
                <a:lnTo>
                  <a:pt x="61870" y="32910"/>
                </a:lnTo>
                <a:lnTo>
                  <a:pt x="62350" y="33230"/>
                </a:lnTo>
                <a:lnTo>
                  <a:pt x="62540" y="33420"/>
                </a:lnTo>
                <a:lnTo>
                  <a:pt x="62630" y="33540"/>
                </a:lnTo>
                <a:lnTo>
                  <a:pt x="62690" y="33590"/>
                </a:lnTo>
                <a:lnTo>
                  <a:pt x="62750" y="33600"/>
                </a:lnTo>
                <a:lnTo>
                  <a:pt x="62800" y="33580"/>
                </a:lnTo>
                <a:lnTo>
                  <a:pt x="63020" y="33460"/>
                </a:lnTo>
                <a:lnTo>
                  <a:pt x="63100" y="33430"/>
                </a:lnTo>
                <a:lnTo>
                  <a:pt x="63200" y="33420"/>
                </a:lnTo>
                <a:lnTo>
                  <a:pt x="63400" y="33450"/>
                </a:lnTo>
                <a:lnTo>
                  <a:pt x="63510" y="33480"/>
                </a:lnTo>
                <a:lnTo>
                  <a:pt x="63600" y="33530"/>
                </a:lnTo>
                <a:lnTo>
                  <a:pt x="63730" y="33640"/>
                </a:lnTo>
                <a:lnTo>
                  <a:pt x="63800" y="33730"/>
                </a:lnTo>
                <a:lnTo>
                  <a:pt x="63870" y="33840"/>
                </a:lnTo>
                <a:lnTo>
                  <a:pt x="63900" y="33950"/>
                </a:lnTo>
                <a:lnTo>
                  <a:pt x="63930" y="34340"/>
                </a:lnTo>
                <a:lnTo>
                  <a:pt x="63970" y="34590"/>
                </a:lnTo>
                <a:lnTo>
                  <a:pt x="63970" y="34660"/>
                </a:lnTo>
                <a:lnTo>
                  <a:pt x="63960" y="34710"/>
                </a:lnTo>
                <a:lnTo>
                  <a:pt x="63970" y="34760"/>
                </a:lnTo>
                <a:lnTo>
                  <a:pt x="63970" y="34840"/>
                </a:lnTo>
                <a:lnTo>
                  <a:pt x="64030" y="35090"/>
                </a:lnTo>
                <a:lnTo>
                  <a:pt x="64130" y="35380"/>
                </a:lnTo>
                <a:lnTo>
                  <a:pt x="64130" y="35420"/>
                </a:lnTo>
                <a:lnTo>
                  <a:pt x="64110" y="35470"/>
                </a:lnTo>
                <a:lnTo>
                  <a:pt x="64070" y="35530"/>
                </a:lnTo>
                <a:lnTo>
                  <a:pt x="63950" y="35670"/>
                </a:lnTo>
                <a:lnTo>
                  <a:pt x="63920" y="35720"/>
                </a:lnTo>
                <a:lnTo>
                  <a:pt x="63910" y="35770"/>
                </a:lnTo>
                <a:lnTo>
                  <a:pt x="63910" y="35830"/>
                </a:lnTo>
                <a:lnTo>
                  <a:pt x="63920" y="35900"/>
                </a:lnTo>
                <a:lnTo>
                  <a:pt x="63980" y="36070"/>
                </a:lnTo>
                <a:lnTo>
                  <a:pt x="63990" y="36120"/>
                </a:lnTo>
                <a:lnTo>
                  <a:pt x="63980" y="36180"/>
                </a:lnTo>
                <a:lnTo>
                  <a:pt x="63970" y="36250"/>
                </a:lnTo>
                <a:lnTo>
                  <a:pt x="63940" y="36320"/>
                </a:lnTo>
                <a:lnTo>
                  <a:pt x="63880" y="36440"/>
                </a:lnTo>
                <a:lnTo>
                  <a:pt x="63880" y="36490"/>
                </a:lnTo>
                <a:lnTo>
                  <a:pt x="63900" y="36540"/>
                </a:lnTo>
                <a:lnTo>
                  <a:pt x="63930" y="36560"/>
                </a:lnTo>
                <a:lnTo>
                  <a:pt x="64000" y="36580"/>
                </a:lnTo>
                <a:lnTo>
                  <a:pt x="64030" y="36590"/>
                </a:lnTo>
                <a:lnTo>
                  <a:pt x="64060" y="36590"/>
                </a:lnTo>
                <a:lnTo>
                  <a:pt x="64100" y="36590"/>
                </a:lnTo>
                <a:lnTo>
                  <a:pt x="64120" y="36630"/>
                </a:lnTo>
                <a:lnTo>
                  <a:pt x="64140" y="36680"/>
                </a:lnTo>
                <a:lnTo>
                  <a:pt x="64160" y="36850"/>
                </a:lnTo>
                <a:lnTo>
                  <a:pt x="64460" y="36670"/>
                </a:lnTo>
                <a:lnTo>
                  <a:pt x="65460" y="35470"/>
                </a:lnTo>
                <a:lnTo>
                  <a:pt x="65580" y="35370"/>
                </a:lnTo>
                <a:lnTo>
                  <a:pt x="65650" y="35370"/>
                </a:lnTo>
                <a:lnTo>
                  <a:pt x="65680" y="35370"/>
                </a:lnTo>
                <a:lnTo>
                  <a:pt x="65770" y="35350"/>
                </a:lnTo>
                <a:lnTo>
                  <a:pt x="65830" y="35350"/>
                </a:lnTo>
                <a:lnTo>
                  <a:pt x="65910" y="35330"/>
                </a:lnTo>
                <a:lnTo>
                  <a:pt x="66000" y="35290"/>
                </a:lnTo>
                <a:lnTo>
                  <a:pt x="66170" y="35200"/>
                </a:lnTo>
                <a:lnTo>
                  <a:pt x="66240" y="35140"/>
                </a:lnTo>
                <a:lnTo>
                  <a:pt x="66280" y="35080"/>
                </a:lnTo>
                <a:lnTo>
                  <a:pt x="66290" y="35060"/>
                </a:lnTo>
                <a:lnTo>
                  <a:pt x="66290" y="35020"/>
                </a:lnTo>
                <a:lnTo>
                  <a:pt x="66320" y="34920"/>
                </a:lnTo>
                <a:lnTo>
                  <a:pt x="66430" y="34740"/>
                </a:lnTo>
                <a:lnTo>
                  <a:pt x="66450" y="34680"/>
                </a:lnTo>
                <a:lnTo>
                  <a:pt x="66470" y="34600"/>
                </a:lnTo>
                <a:lnTo>
                  <a:pt x="66480" y="34570"/>
                </a:lnTo>
                <a:lnTo>
                  <a:pt x="66470" y="34540"/>
                </a:lnTo>
                <a:lnTo>
                  <a:pt x="66460" y="34510"/>
                </a:lnTo>
                <a:lnTo>
                  <a:pt x="66460" y="34470"/>
                </a:lnTo>
                <a:lnTo>
                  <a:pt x="66460" y="34430"/>
                </a:lnTo>
                <a:lnTo>
                  <a:pt x="66470" y="34390"/>
                </a:lnTo>
                <a:lnTo>
                  <a:pt x="66470" y="34350"/>
                </a:lnTo>
                <a:lnTo>
                  <a:pt x="66490" y="34290"/>
                </a:lnTo>
                <a:lnTo>
                  <a:pt x="66530" y="34210"/>
                </a:lnTo>
                <a:lnTo>
                  <a:pt x="66630" y="34030"/>
                </a:lnTo>
                <a:lnTo>
                  <a:pt x="66750" y="33720"/>
                </a:lnTo>
                <a:lnTo>
                  <a:pt x="66790" y="33660"/>
                </a:lnTo>
                <a:lnTo>
                  <a:pt x="66830" y="33620"/>
                </a:lnTo>
                <a:lnTo>
                  <a:pt x="66890" y="33600"/>
                </a:lnTo>
                <a:lnTo>
                  <a:pt x="66910" y="33560"/>
                </a:lnTo>
                <a:lnTo>
                  <a:pt x="66920" y="33520"/>
                </a:lnTo>
                <a:lnTo>
                  <a:pt x="67000" y="33310"/>
                </a:lnTo>
                <a:lnTo>
                  <a:pt x="67030" y="33180"/>
                </a:lnTo>
                <a:lnTo>
                  <a:pt x="67100" y="33010"/>
                </a:lnTo>
                <a:lnTo>
                  <a:pt x="67190" y="32910"/>
                </a:lnTo>
                <a:lnTo>
                  <a:pt x="67230" y="32840"/>
                </a:lnTo>
                <a:lnTo>
                  <a:pt x="67240" y="32790"/>
                </a:lnTo>
                <a:lnTo>
                  <a:pt x="67250" y="32730"/>
                </a:lnTo>
                <a:lnTo>
                  <a:pt x="67270" y="32710"/>
                </a:lnTo>
                <a:lnTo>
                  <a:pt x="67300" y="32700"/>
                </a:lnTo>
                <a:lnTo>
                  <a:pt x="67330" y="32710"/>
                </a:lnTo>
                <a:lnTo>
                  <a:pt x="67360" y="32710"/>
                </a:lnTo>
                <a:lnTo>
                  <a:pt x="67600" y="32490"/>
                </a:lnTo>
                <a:lnTo>
                  <a:pt x="67670" y="32390"/>
                </a:lnTo>
                <a:lnTo>
                  <a:pt x="67880" y="32050"/>
                </a:lnTo>
                <a:lnTo>
                  <a:pt x="67930" y="31950"/>
                </a:lnTo>
                <a:lnTo>
                  <a:pt x="67950" y="31880"/>
                </a:lnTo>
                <a:lnTo>
                  <a:pt x="67950" y="31850"/>
                </a:lnTo>
                <a:lnTo>
                  <a:pt x="67950" y="31820"/>
                </a:lnTo>
                <a:lnTo>
                  <a:pt x="67950" y="31800"/>
                </a:lnTo>
                <a:lnTo>
                  <a:pt x="67940" y="31780"/>
                </a:lnTo>
                <a:lnTo>
                  <a:pt x="67910" y="31760"/>
                </a:lnTo>
                <a:lnTo>
                  <a:pt x="67880" y="31760"/>
                </a:lnTo>
                <a:lnTo>
                  <a:pt x="67790" y="31750"/>
                </a:lnTo>
                <a:lnTo>
                  <a:pt x="67760" y="31740"/>
                </a:lnTo>
                <a:lnTo>
                  <a:pt x="67740" y="31670"/>
                </a:lnTo>
                <a:lnTo>
                  <a:pt x="67830" y="31590"/>
                </a:lnTo>
                <a:lnTo>
                  <a:pt x="67860" y="31440"/>
                </a:lnTo>
                <a:lnTo>
                  <a:pt x="67900" y="31390"/>
                </a:lnTo>
                <a:lnTo>
                  <a:pt x="67980" y="31340"/>
                </a:lnTo>
                <a:lnTo>
                  <a:pt x="68020" y="31260"/>
                </a:lnTo>
                <a:lnTo>
                  <a:pt x="68030" y="31220"/>
                </a:lnTo>
                <a:lnTo>
                  <a:pt x="68010" y="31200"/>
                </a:lnTo>
                <a:lnTo>
                  <a:pt x="67990" y="31210"/>
                </a:lnTo>
                <a:lnTo>
                  <a:pt x="67960" y="31220"/>
                </a:lnTo>
                <a:lnTo>
                  <a:pt x="67940" y="31220"/>
                </a:lnTo>
                <a:lnTo>
                  <a:pt x="67920" y="31190"/>
                </a:lnTo>
                <a:lnTo>
                  <a:pt x="67910" y="31100"/>
                </a:lnTo>
                <a:lnTo>
                  <a:pt x="67930" y="31040"/>
                </a:lnTo>
                <a:lnTo>
                  <a:pt x="67990" y="30940"/>
                </a:lnTo>
                <a:lnTo>
                  <a:pt x="68020" y="30900"/>
                </a:lnTo>
                <a:lnTo>
                  <a:pt x="68050" y="30890"/>
                </a:lnTo>
                <a:lnTo>
                  <a:pt x="68070" y="30910"/>
                </a:lnTo>
                <a:lnTo>
                  <a:pt x="68080" y="30940"/>
                </a:lnTo>
                <a:lnTo>
                  <a:pt x="68080" y="30970"/>
                </a:lnTo>
                <a:lnTo>
                  <a:pt x="68080" y="30990"/>
                </a:lnTo>
                <a:lnTo>
                  <a:pt x="68100" y="31000"/>
                </a:lnTo>
                <a:lnTo>
                  <a:pt x="68120" y="30990"/>
                </a:lnTo>
                <a:lnTo>
                  <a:pt x="68150" y="30960"/>
                </a:lnTo>
                <a:lnTo>
                  <a:pt x="68170" y="30950"/>
                </a:lnTo>
                <a:lnTo>
                  <a:pt x="68240" y="30910"/>
                </a:lnTo>
                <a:lnTo>
                  <a:pt x="68270" y="30870"/>
                </a:lnTo>
                <a:lnTo>
                  <a:pt x="68310" y="30780"/>
                </a:lnTo>
                <a:lnTo>
                  <a:pt x="68350" y="30710"/>
                </a:lnTo>
                <a:lnTo>
                  <a:pt x="68450" y="30590"/>
                </a:lnTo>
                <a:lnTo>
                  <a:pt x="68500" y="30520"/>
                </a:lnTo>
                <a:lnTo>
                  <a:pt x="68540" y="30460"/>
                </a:lnTo>
                <a:lnTo>
                  <a:pt x="68540" y="30390"/>
                </a:lnTo>
                <a:lnTo>
                  <a:pt x="68560" y="30330"/>
                </a:lnTo>
                <a:lnTo>
                  <a:pt x="68640" y="30240"/>
                </a:lnTo>
                <a:lnTo>
                  <a:pt x="68690" y="30210"/>
                </a:lnTo>
                <a:lnTo>
                  <a:pt x="68750" y="30210"/>
                </a:lnTo>
                <a:lnTo>
                  <a:pt x="68810" y="30240"/>
                </a:lnTo>
                <a:lnTo>
                  <a:pt x="68880" y="30310"/>
                </a:lnTo>
                <a:lnTo>
                  <a:pt x="68920" y="30350"/>
                </a:lnTo>
                <a:lnTo>
                  <a:pt x="68970" y="30430"/>
                </a:lnTo>
                <a:lnTo>
                  <a:pt x="69600" y="31100"/>
                </a:lnTo>
                <a:lnTo>
                  <a:pt x="69700" y="31260"/>
                </a:lnTo>
                <a:lnTo>
                  <a:pt x="69670" y="31270"/>
                </a:lnTo>
                <a:lnTo>
                  <a:pt x="69630" y="31290"/>
                </a:lnTo>
                <a:lnTo>
                  <a:pt x="69590" y="31300"/>
                </a:lnTo>
                <a:lnTo>
                  <a:pt x="69550" y="31300"/>
                </a:lnTo>
                <a:lnTo>
                  <a:pt x="69510" y="31290"/>
                </a:lnTo>
                <a:lnTo>
                  <a:pt x="69470" y="31280"/>
                </a:lnTo>
                <a:lnTo>
                  <a:pt x="69430" y="31270"/>
                </a:lnTo>
                <a:lnTo>
                  <a:pt x="69360" y="31280"/>
                </a:lnTo>
                <a:lnTo>
                  <a:pt x="69340" y="31270"/>
                </a:lnTo>
                <a:lnTo>
                  <a:pt x="69320" y="31290"/>
                </a:lnTo>
                <a:lnTo>
                  <a:pt x="69300" y="31370"/>
                </a:lnTo>
                <a:lnTo>
                  <a:pt x="69390" y="32390"/>
                </a:lnTo>
                <a:lnTo>
                  <a:pt x="69450" y="32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Wasi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990" y="48060"/>
                </a:moveTo>
                <a:lnTo>
                  <a:pt x="71020" y="48070"/>
                </a:lnTo>
                <a:lnTo>
                  <a:pt x="71050" y="48090"/>
                </a:lnTo>
                <a:lnTo>
                  <a:pt x="71080" y="48110"/>
                </a:lnTo>
                <a:lnTo>
                  <a:pt x="71380" y="48500"/>
                </a:lnTo>
                <a:lnTo>
                  <a:pt x="71490" y="48690"/>
                </a:lnTo>
                <a:lnTo>
                  <a:pt x="71560" y="48890"/>
                </a:lnTo>
                <a:lnTo>
                  <a:pt x="71590" y="49120"/>
                </a:lnTo>
                <a:lnTo>
                  <a:pt x="71600" y="49300"/>
                </a:lnTo>
                <a:lnTo>
                  <a:pt x="71640" y="49460"/>
                </a:lnTo>
                <a:lnTo>
                  <a:pt x="71950" y="49750"/>
                </a:lnTo>
                <a:lnTo>
                  <a:pt x="72310" y="50270"/>
                </a:lnTo>
                <a:lnTo>
                  <a:pt x="72600" y="50500"/>
                </a:lnTo>
                <a:lnTo>
                  <a:pt x="72730" y="50630"/>
                </a:lnTo>
                <a:lnTo>
                  <a:pt x="72810" y="50820"/>
                </a:lnTo>
                <a:lnTo>
                  <a:pt x="72810" y="50930"/>
                </a:lnTo>
                <a:lnTo>
                  <a:pt x="72760" y="51140"/>
                </a:lnTo>
                <a:lnTo>
                  <a:pt x="72750" y="51230"/>
                </a:lnTo>
                <a:lnTo>
                  <a:pt x="72790" y="51330"/>
                </a:lnTo>
                <a:lnTo>
                  <a:pt x="72900" y="51400"/>
                </a:lnTo>
                <a:lnTo>
                  <a:pt x="72900" y="51500"/>
                </a:lnTo>
                <a:lnTo>
                  <a:pt x="72840" y="51640"/>
                </a:lnTo>
                <a:lnTo>
                  <a:pt x="72710" y="51790"/>
                </a:lnTo>
                <a:lnTo>
                  <a:pt x="72470" y="52040"/>
                </a:lnTo>
                <a:lnTo>
                  <a:pt x="72270" y="52180"/>
                </a:lnTo>
                <a:lnTo>
                  <a:pt x="72130" y="52210"/>
                </a:lnTo>
                <a:lnTo>
                  <a:pt x="71970" y="52200"/>
                </a:lnTo>
                <a:lnTo>
                  <a:pt x="71770" y="52220"/>
                </a:lnTo>
                <a:lnTo>
                  <a:pt x="71590" y="52320"/>
                </a:lnTo>
                <a:lnTo>
                  <a:pt x="71580" y="52450"/>
                </a:lnTo>
                <a:lnTo>
                  <a:pt x="71710" y="52560"/>
                </a:lnTo>
                <a:lnTo>
                  <a:pt x="72110" y="52610"/>
                </a:lnTo>
                <a:lnTo>
                  <a:pt x="72280" y="52680"/>
                </a:lnTo>
                <a:lnTo>
                  <a:pt x="72410" y="52800"/>
                </a:lnTo>
                <a:lnTo>
                  <a:pt x="72460" y="52950"/>
                </a:lnTo>
                <a:lnTo>
                  <a:pt x="72400" y="53140"/>
                </a:lnTo>
                <a:lnTo>
                  <a:pt x="72270" y="53280"/>
                </a:lnTo>
                <a:lnTo>
                  <a:pt x="72120" y="53400"/>
                </a:lnTo>
                <a:lnTo>
                  <a:pt x="72000" y="53530"/>
                </a:lnTo>
                <a:lnTo>
                  <a:pt x="72200" y="53970"/>
                </a:lnTo>
                <a:lnTo>
                  <a:pt x="72730" y="54040"/>
                </a:lnTo>
                <a:lnTo>
                  <a:pt x="73810" y="53910"/>
                </a:lnTo>
                <a:lnTo>
                  <a:pt x="74780" y="54220"/>
                </a:lnTo>
                <a:lnTo>
                  <a:pt x="75690" y="54650"/>
                </a:lnTo>
                <a:lnTo>
                  <a:pt x="75950" y="54910"/>
                </a:lnTo>
                <a:lnTo>
                  <a:pt x="76800" y="55400"/>
                </a:lnTo>
                <a:lnTo>
                  <a:pt x="76660" y="55650"/>
                </a:lnTo>
                <a:lnTo>
                  <a:pt x="76570" y="55760"/>
                </a:lnTo>
                <a:lnTo>
                  <a:pt x="76370" y="55900"/>
                </a:lnTo>
                <a:lnTo>
                  <a:pt x="76300" y="56010"/>
                </a:lnTo>
                <a:lnTo>
                  <a:pt x="75710" y="57810"/>
                </a:lnTo>
                <a:lnTo>
                  <a:pt x="75650" y="58330"/>
                </a:lnTo>
                <a:lnTo>
                  <a:pt x="75660" y="58990"/>
                </a:lnTo>
                <a:lnTo>
                  <a:pt x="75650" y="59110"/>
                </a:lnTo>
                <a:lnTo>
                  <a:pt x="75620" y="59220"/>
                </a:lnTo>
                <a:lnTo>
                  <a:pt x="75590" y="59370"/>
                </a:lnTo>
                <a:lnTo>
                  <a:pt x="75560" y="59440"/>
                </a:lnTo>
                <a:lnTo>
                  <a:pt x="75430" y="59640"/>
                </a:lnTo>
                <a:lnTo>
                  <a:pt x="75380" y="59760"/>
                </a:lnTo>
                <a:lnTo>
                  <a:pt x="75370" y="59860"/>
                </a:lnTo>
                <a:lnTo>
                  <a:pt x="75450" y="59940"/>
                </a:lnTo>
                <a:lnTo>
                  <a:pt x="75600" y="60070"/>
                </a:lnTo>
                <a:lnTo>
                  <a:pt x="75640" y="60130"/>
                </a:lnTo>
                <a:lnTo>
                  <a:pt x="75680" y="60220"/>
                </a:lnTo>
                <a:lnTo>
                  <a:pt x="75660" y="60310"/>
                </a:lnTo>
                <a:lnTo>
                  <a:pt x="75280" y="61420"/>
                </a:lnTo>
                <a:lnTo>
                  <a:pt x="75230" y="61610"/>
                </a:lnTo>
                <a:lnTo>
                  <a:pt x="75260" y="61770"/>
                </a:lnTo>
                <a:lnTo>
                  <a:pt x="75420" y="61910"/>
                </a:lnTo>
                <a:lnTo>
                  <a:pt x="76540" y="62390"/>
                </a:lnTo>
                <a:lnTo>
                  <a:pt x="76720" y="62660"/>
                </a:lnTo>
                <a:lnTo>
                  <a:pt x="76830" y="62860"/>
                </a:lnTo>
                <a:lnTo>
                  <a:pt x="76580" y="64480"/>
                </a:lnTo>
                <a:lnTo>
                  <a:pt x="76390" y="64500"/>
                </a:lnTo>
                <a:lnTo>
                  <a:pt x="76040" y="64420"/>
                </a:lnTo>
                <a:lnTo>
                  <a:pt x="75710" y="64250"/>
                </a:lnTo>
                <a:lnTo>
                  <a:pt x="75350" y="64200"/>
                </a:lnTo>
                <a:lnTo>
                  <a:pt x="74210" y="64250"/>
                </a:lnTo>
                <a:lnTo>
                  <a:pt x="71840" y="64250"/>
                </a:lnTo>
                <a:lnTo>
                  <a:pt x="71530" y="64360"/>
                </a:lnTo>
                <a:lnTo>
                  <a:pt x="71490" y="64400"/>
                </a:lnTo>
                <a:lnTo>
                  <a:pt x="71450" y="64480"/>
                </a:lnTo>
                <a:lnTo>
                  <a:pt x="71410" y="64500"/>
                </a:lnTo>
                <a:lnTo>
                  <a:pt x="71350" y="64510"/>
                </a:lnTo>
                <a:lnTo>
                  <a:pt x="71200" y="64480"/>
                </a:lnTo>
                <a:lnTo>
                  <a:pt x="71120" y="64450"/>
                </a:lnTo>
                <a:lnTo>
                  <a:pt x="71040" y="64440"/>
                </a:lnTo>
                <a:lnTo>
                  <a:pt x="70960" y="64470"/>
                </a:lnTo>
                <a:lnTo>
                  <a:pt x="70650" y="64710"/>
                </a:lnTo>
                <a:lnTo>
                  <a:pt x="70600" y="64720"/>
                </a:lnTo>
                <a:lnTo>
                  <a:pt x="70560" y="64680"/>
                </a:lnTo>
                <a:lnTo>
                  <a:pt x="70530" y="64660"/>
                </a:lnTo>
                <a:lnTo>
                  <a:pt x="70510" y="64650"/>
                </a:lnTo>
                <a:lnTo>
                  <a:pt x="70490" y="64660"/>
                </a:lnTo>
                <a:lnTo>
                  <a:pt x="70450" y="64700"/>
                </a:lnTo>
                <a:lnTo>
                  <a:pt x="70410" y="64720"/>
                </a:lnTo>
                <a:lnTo>
                  <a:pt x="70370" y="64730"/>
                </a:lnTo>
                <a:lnTo>
                  <a:pt x="70330" y="64690"/>
                </a:lnTo>
                <a:lnTo>
                  <a:pt x="70280" y="64690"/>
                </a:lnTo>
                <a:lnTo>
                  <a:pt x="69720" y="64920"/>
                </a:lnTo>
                <a:lnTo>
                  <a:pt x="68810" y="64870"/>
                </a:lnTo>
                <a:lnTo>
                  <a:pt x="68380" y="63870"/>
                </a:lnTo>
                <a:lnTo>
                  <a:pt x="68370" y="63800"/>
                </a:lnTo>
                <a:lnTo>
                  <a:pt x="68410" y="63750"/>
                </a:lnTo>
                <a:lnTo>
                  <a:pt x="68470" y="63690"/>
                </a:lnTo>
                <a:lnTo>
                  <a:pt x="68440" y="63560"/>
                </a:lnTo>
                <a:lnTo>
                  <a:pt x="67810" y="63370"/>
                </a:lnTo>
                <a:lnTo>
                  <a:pt x="67240" y="63160"/>
                </a:lnTo>
                <a:lnTo>
                  <a:pt x="67090" y="63070"/>
                </a:lnTo>
                <a:lnTo>
                  <a:pt x="67000" y="62930"/>
                </a:lnTo>
                <a:lnTo>
                  <a:pt x="66890" y="62730"/>
                </a:lnTo>
                <a:lnTo>
                  <a:pt x="66730" y="62510"/>
                </a:lnTo>
                <a:lnTo>
                  <a:pt x="65820" y="61650"/>
                </a:lnTo>
                <a:lnTo>
                  <a:pt x="65680" y="61490"/>
                </a:lnTo>
                <a:lnTo>
                  <a:pt x="65630" y="61320"/>
                </a:lnTo>
                <a:lnTo>
                  <a:pt x="65650" y="61170"/>
                </a:lnTo>
                <a:lnTo>
                  <a:pt x="65770" y="60880"/>
                </a:lnTo>
                <a:lnTo>
                  <a:pt x="65790" y="60780"/>
                </a:lnTo>
                <a:lnTo>
                  <a:pt x="65760" y="60690"/>
                </a:lnTo>
                <a:lnTo>
                  <a:pt x="65560" y="60630"/>
                </a:lnTo>
                <a:lnTo>
                  <a:pt x="65450" y="60470"/>
                </a:lnTo>
                <a:lnTo>
                  <a:pt x="64810" y="60390"/>
                </a:lnTo>
                <a:lnTo>
                  <a:pt x="64580" y="60290"/>
                </a:lnTo>
                <a:lnTo>
                  <a:pt x="64520" y="60120"/>
                </a:lnTo>
                <a:lnTo>
                  <a:pt x="63990" y="60050"/>
                </a:lnTo>
                <a:lnTo>
                  <a:pt x="63970" y="59820"/>
                </a:lnTo>
                <a:lnTo>
                  <a:pt x="63950" y="59480"/>
                </a:lnTo>
                <a:lnTo>
                  <a:pt x="63830" y="59480"/>
                </a:lnTo>
                <a:lnTo>
                  <a:pt x="63290" y="59460"/>
                </a:lnTo>
                <a:lnTo>
                  <a:pt x="63130" y="59410"/>
                </a:lnTo>
                <a:lnTo>
                  <a:pt x="62990" y="59310"/>
                </a:lnTo>
                <a:lnTo>
                  <a:pt x="62810" y="59130"/>
                </a:lnTo>
                <a:lnTo>
                  <a:pt x="62650" y="58930"/>
                </a:lnTo>
                <a:lnTo>
                  <a:pt x="62290" y="58120"/>
                </a:lnTo>
                <a:lnTo>
                  <a:pt x="61900" y="56820"/>
                </a:lnTo>
                <a:lnTo>
                  <a:pt x="61850" y="56710"/>
                </a:lnTo>
                <a:lnTo>
                  <a:pt x="61720" y="56570"/>
                </a:lnTo>
                <a:lnTo>
                  <a:pt x="61590" y="56460"/>
                </a:lnTo>
                <a:lnTo>
                  <a:pt x="61360" y="56330"/>
                </a:lnTo>
                <a:lnTo>
                  <a:pt x="61060" y="56210"/>
                </a:lnTo>
                <a:lnTo>
                  <a:pt x="61010" y="56120"/>
                </a:lnTo>
                <a:lnTo>
                  <a:pt x="60930" y="56100"/>
                </a:lnTo>
                <a:lnTo>
                  <a:pt x="60600" y="56060"/>
                </a:lnTo>
                <a:lnTo>
                  <a:pt x="60140" y="55920"/>
                </a:lnTo>
                <a:lnTo>
                  <a:pt x="59560" y="55580"/>
                </a:lnTo>
                <a:lnTo>
                  <a:pt x="59490" y="55570"/>
                </a:lnTo>
                <a:lnTo>
                  <a:pt x="58200" y="55480"/>
                </a:lnTo>
                <a:lnTo>
                  <a:pt x="58150" y="55460"/>
                </a:lnTo>
                <a:lnTo>
                  <a:pt x="58100" y="55420"/>
                </a:lnTo>
                <a:lnTo>
                  <a:pt x="58040" y="55360"/>
                </a:lnTo>
                <a:lnTo>
                  <a:pt x="57980" y="55190"/>
                </a:lnTo>
                <a:lnTo>
                  <a:pt x="57920" y="54920"/>
                </a:lnTo>
                <a:lnTo>
                  <a:pt x="57890" y="53820"/>
                </a:lnTo>
                <a:lnTo>
                  <a:pt x="57820" y="53500"/>
                </a:lnTo>
                <a:lnTo>
                  <a:pt x="57980" y="53410"/>
                </a:lnTo>
                <a:lnTo>
                  <a:pt x="58180" y="53470"/>
                </a:lnTo>
                <a:lnTo>
                  <a:pt x="58200" y="53460"/>
                </a:lnTo>
                <a:lnTo>
                  <a:pt x="58240" y="53430"/>
                </a:lnTo>
                <a:lnTo>
                  <a:pt x="58280" y="53360"/>
                </a:lnTo>
                <a:lnTo>
                  <a:pt x="58320" y="53260"/>
                </a:lnTo>
                <a:lnTo>
                  <a:pt x="58410" y="53100"/>
                </a:lnTo>
                <a:lnTo>
                  <a:pt x="58500" y="52820"/>
                </a:lnTo>
                <a:lnTo>
                  <a:pt x="58570" y="52670"/>
                </a:lnTo>
                <a:lnTo>
                  <a:pt x="58630" y="52630"/>
                </a:lnTo>
                <a:lnTo>
                  <a:pt x="58690" y="52730"/>
                </a:lnTo>
                <a:lnTo>
                  <a:pt x="58770" y="52950"/>
                </a:lnTo>
                <a:lnTo>
                  <a:pt x="58820" y="53050"/>
                </a:lnTo>
                <a:lnTo>
                  <a:pt x="58880" y="53130"/>
                </a:lnTo>
                <a:lnTo>
                  <a:pt x="58950" y="53190"/>
                </a:lnTo>
                <a:lnTo>
                  <a:pt x="59030" y="53250"/>
                </a:lnTo>
                <a:lnTo>
                  <a:pt x="59130" y="53300"/>
                </a:lnTo>
                <a:lnTo>
                  <a:pt x="59230" y="53330"/>
                </a:lnTo>
                <a:lnTo>
                  <a:pt x="59330" y="53340"/>
                </a:lnTo>
                <a:lnTo>
                  <a:pt x="59430" y="53300"/>
                </a:lnTo>
                <a:lnTo>
                  <a:pt x="59530" y="53210"/>
                </a:lnTo>
                <a:lnTo>
                  <a:pt x="59570" y="53190"/>
                </a:lnTo>
                <a:lnTo>
                  <a:pt x="59520" y="53030"/>
                </a:lnTo>
                <a:lnTo>
                  <a:pt x="59490" y="52980"/>
                </a:lnTo>
                <a:lnTo>
                  <a:pt x="59440" y="52860"/>
                </a:lnTo>
                <a:lnTo>
                  <a:pt x="59530" y="52730"/>
                </a:lnTo>
                <a:lnTo>
                  <a:pt x="59690" y="52570"/>
                </a:lnTo>
                <a:lnTo>
                  <a:pt x="60080" y="52260"/>
                </a:lnTo>
                <a:lnTo>
                  <a:pt x="60290" y="51960"/>
                </a:lnTo>
                <a:lnTo>
                  <a:pt x="60490" y="51720"/>
                </a:lnTo>
                <a:lnTo>
                  <a:pt x="60670" y="51570"/>
                </a:lnTo>
                <a:lnTo>
                  <a:pt x="60940" y="51590"/>
                </a:lnTo>
                <a:lnTo>
                  <a:pt x="61990" y="51840"/>
                </a:lnTo>
                <a:lnTo>
                  <a:pt x="62310" y="51870"/>
                </a:lnTo>
                <a:lnTo>
                  <a:pt x="63200" y="51770"/>
                </a:lnTo>
                <a:lnTo>
                  <a:pt x="66060" y="52600"/>
                </a:lnTo>
                <a:lnTo>
                  <a:pt x="66600" y="52750"/>
                </a:lnTo>
                <a:lnTo>
                  <a:pt x="66670" y="52720"/>
                </a:lnTo>
                <a:lnTo>
                  <a:pt x="66770" y="52670"/>
                </a:lnTo>
                <a:lnTo>
                  <a:pt x="66890" y="52520"/>
                </a:lnTo>
                <a:lnTo>
                  <a:pt x="67040" y="52360"/>
                </a:lnTo>
                <a:lnTo>
                  <a:pt x="67390" y="52060"/>
                </a:lnTo>
                <a:lnTo>
                  <a:pt x="67450" y="51990"/>
                </a:lnTo>
                <a:lnTo>
                  <a:pt x="67660" y="51680"/>
                </a:lnTo>
                <a:lnTo>
                  <a:pt x="67900" y="51380"/>
                </a:lnTo>
                <a:lnTo>
                  <a:pt x="68020" y="51200"/>
                </a:lnTo>
                <a:lnTo>
                  <a:pt x="68100" y="50970"/>
                </a:lnTo>
                <a:lnTo>
                  <a:pt x="68140" y="50820"/>
                </a:lnTo>
                <a:lnTo>
                  <a:pt x="68200" y="50700"/>
                </a:lnTo>
                <a:lnTo>
                  <a:pt x="68290" y="50580"/>
                </a:lnTo>
                <a:lnTo>
                  <a:pt x="68610" y="50190"/>
                </a:lnTo>
                <a:lnTo>
                  <a:pt x="68710" y="50040"/>
                </a:lnTo>
                <a:lnTo>
                  <a:pt x="68760" y="49980"/>
                </a:lnTo>
                <a:lnTo>
                  <a:pt x="68800" y="49960"/>
                </a:lnTo>
                <a:lnTo>
                  <a:pt x="68840" y="49970"/>
                </a:lnTo>
                <a:lnTo>
                  <a:pt x="68880" y="49990"/>
                </a:lnTo>
                <a:lnTo>
                  <a:pt x="68910" y="50000"/>
                </a:lnTo>
                <a:lnTo>
                  <a:pt x="68950" y="49990"/>
                </a:lnTo>
                <a:lnTo>
                  <a:pt x="69090" y="49930"/>
                </a:lnTo>
                <a:lnTo>
                  <a:pt x="69200" y="49860"/>
                </a:lnTo>
                <a:lnTo>
                  <a:pt x="69280" y="49790"/>
                </a:lnTo>
                <a:lnTo>
                  <a:pt x="69370" y="49670"/>
                </a:lnTo>
                <a:lnTo>
                  <a:pt x="69800" y="49350"/>
                </a:lnTo>
                <a:lnTo>
                  <a:pt x="69870" y="49320"/>
                </a:lnTo>
                <a:lnTo>
                  <a:pt x="69930" y="49300"/>
                </a:lnTo>
                <a:lnTo>
                  <a:pt x="69980" y="49300"/>
                </a:lnTo>
                <a:lnTo>
                  <a:pt x="70060" y="49280"/>
                </a:lnTo>
                <a:lnTo>
                  <a:pt x="70170" y="49230"/>
                </a:lnTo>
                <a:lnTo>
                  <a:pt x="70380" y="49100"/>
                </a:lnTo>
                <a:lnTo>
                  <a:pt x="70480" y="49020"/>
                </a:lnTo>
                <a:lnTo>
                  <a:pt x="70550" y="48940"/>
                </a:lnTo>
                <a:lnTo>
                  <a:pt x="70650" y="48550"/>
                </a:lnTo>
                <a:lnTo>
                  <a:pt x="70690" y="48480"/>
                </a:lnTo>
                <a:lnTo>
                  <a:pt x="70830" y="48230"/>
                </a:lnTo>
                <a:lnTo>
                  <a:pt x="70990" y="48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Mays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6800" y="55400"/>
                </a:moveTo>
                <a:lnTo>
                  <a:pt x="76830" y="55420"/>
                </a:lnTo>
                <a:lnTo>
                  <a:pt x="77250" y="55760"/>
                </a:lnTo>
                <a:lnTo>
                  <a:pt x="77850" y="56130"/>
                </a:lnTo>
                <a:lnTo>
                  <a:pt x="78230" y="56560"/>
                </a:lnTo>
                <a:lnTo>
                  <a:pt x="80980" y="58960"/>
                </a:lnTo>
                <a:lnTo>
                  <a:pt x="81270" y="59180"/>
                </a:lnTo>
                <a:lnTo>
                  <a:pt x="81550" y="59330"/>
                </a:lnTo>
                <a:lnTo>
                  <a:pt x="81840" y="59390"/>
                </a:lnTo>
                <a:lnTo>
                  <a:pt x="82160" y="59350"/>
                </a:lnTo>
                <a:lnTo>
                  <a:pt x="82320" y="59290"/>
                </a:lnTo>
                <a:lnTo>
                  <a:pt x="82740" y="59060"/>
                </a:lnTo>
                <a:lnTo>
                  <a:pt x="82870" y="59070"/>
                </a:lnTo>
                <a:lnTo>
                  <a:pt x="83390" y="59250"/>
                </a:lnTo>
                <a:lnTo>
                  <a:pt x="83580" y="59350"/>
                </a:lnTo>
                <a:lnTo>
                  <a:pt x="83700" y="59490"/>
                </a:lnTo>
                <a:lnTo>
                  <a:pt x="83800" y="59650"/>
                </a:lnTo>
                <a:lnTo>
                  <a:pt x="83950" y="59850"/>
                </a:lnTo>
                <a:lnTo>
                  <a:pt x="84200" y="60040"/>
                </a:lnTo>
                <a:lnTo>
                  <a:pt x="84250" y="60120"/>
                </a:lnTo>
                <a:lnTo>
                  <a:pt x="84260" y="60240"/>
                </a:lnTo>
                <a:lnTo>
                  <a:pt x="84230" y="60310"/>
                </a:lnTo>
                <a:lnTo>
                  <a:pt x="84180" y="60370"/>
                </a:lnTo>
                <a:lnTo>
                  <a:pt x="84100" y="60570"/>
                </a:lnTo>
                <a:lnTo>
                  <a:pt x="84060" y="60610"/>
                </a:lnTo>
                <a:lnTo>
                  <a:pt x="84060" y="60670"/>
                </a:lnTo>
                <a:lnTo>
                  <a:pt x="84120" y="60810"/>
                </a:lnTo>
                <a:lnTo>
                  <a:pt x="84160" y="60880"/>
                </a:lnTo>
                <a:lnTo>
                  <a:pt x="84440" y="61140"/>
                </a:lnTo>
                <a:lnTo>
                  <a:pt x="84480" y="61190"/>
                </a:lnTo>
                <a:lnTo>
                  <a:pt x="84510" y="61260"/>
                </a:lnTo>
                <a:lnTo>
                  <a:pt x="84680" y="61480"/>
                </a:lnTo>
                <a:lnTo>
                  <a:pt x="84730" y="61540"/>
                </a:lnTo>
                <a:lnTo>
                  <a:pt x="84820" y="61590"/>
                </a:lnTo>
                <a:lnTo>
                  <a:pt x="84870" y="61720"/>
                </a:lnTo>
                <a:lnTo>
                  <a:pt x="85050" y="61860"/>
                </a:lnTo>
                <a:lnTo>
                  <a:pt x="85100" y="62000"/>
                </a:lnTo>
                <a:lnTo>
                  <a:pt x="85080" y="62150"/>
                </a:lnTo>
                <a:lnTo>
                  <a:pt x="85030" y="62250"/>
                </a:lnTo>
                <a:lnTo>
                  <a:pt x="84980" y="62350"/>
                </a:lnTo>
                <a:lnTo>
                  <a:pt x="84940" y="62470"/>
                </a:lnTo>
                <a:lnTo>
                  <a:pt x="84930" y="62620"/>
                </a:lnTo>
                <a:lnTo>
                  <a:pt x="84930" y="62700"/>
                </a:lnTo>
                <a:lnTo>
                  <a:pt x="85000" y="62750"/>
                </a:lnTo>
                <a:lnTo>
                  <a:pt x="85140" y="62790"/>
                </a:lnTo>
                <a:lnTo>
                  <a:pt x="85260" y="62870"/>
                </a:lnTo>
                <a:lnTo>
                  <a:pt x="85330" y="62980"/>
                </a:lnTo>
                <a:lnTo>
                  <a:pt x="85410" y="63070"/>
                </a:lnTo>
                <a:lnTo>
                  <a:pt x="85550" y="63090"/>
                </a:lnTo>
                <a:lnTo>
                  <a:pt x="85730" y="63160"/>
                </a:lnTo>
                <a:lnTo>
                  <a:pt x="85750" y="63190"/>
                </a:lnTo>
                <a:lnTo>
                  <a:pt x="85880" y="63380"/>
                </a:lnTo>
                <a:lnTo>
                  <a:pt x="86090" y="63850"/>
                </a:lnTo>
                <a:lnTo>
                  <a:pt x="86230" y="64010"/>
                </a:lnTo>
                <a:lnTo>
                  <a:pt x="86550" y="64170"/>
                </a:lnTo>
                <a:lnTo>
                  <a:pt x="86640" y="64360"/>
                </a:lnTo>
                <a:lnTo>
                  <a:pt x="86680" y="64550"/>
                </a:lnTo>
                <a:lnTo>
                  <a:pt x="87010" y="65140"/>
                </a:lnTo>
                <a:lnTo>
                  <a:pt x="87070" y="65230"/>
                </a:lnTo>
                <a:lnTo>
                  <a:pt x="87240" y="65330"/>
                </a:lnTo>
                <a:lnTo>
                  <a:pt x="87310" y="65400"/>
                </a:lnTo>
                <a:lnTo>
                  <a:pt x="87360" y="65500"/>
                </a:lnTo>
                <a:lnTo>
                  <a:pt x="87400" y="65690"/>
                </a:lnTo>
                <a:lnTo>
                  <a:pt x="87440" y="65770"/>
                </a:lnTo>
                <a:lnTo>
                  <a:pt x="87580" y="65930"/>
                </a:lnTo>
                <a:lnTo>
                  <a:pt x="87940" y="66200"/>
                </a:lnTo>
                <a:lnTo>
                  <a:pt x="88070" y="66390"/>
                </a:lnTo>
                <a:lnTo>
                  <a:pt x="88090" y="66620"/>
                </a:lnTo>
                <a:lnTo>
                  <a:pt x="88040" y="66870"/>
                </a:lnTo>
                <a:lnTo>
                  <a:pt x="86650" y="70660"/>
                </a:lnTo>
                <a:lnTo>
                  <a:pt x="86630" y="72490"/>
                </a:lnTo>
                <a:lnTo>
                  <a:pt x="86620" y="72490"/>
                </a:lnTo>
                <a:lnTo>
                  <a:pt x="85360" y="72170"/>
                </a:lnTo>
                <a:lnTo>
                  <a:pt x="84050" y="72040"/>
                </a:lnTo>
                <a:lnTo>
                  <a:pt x="83640" y="72070"/>
                </a:lnTo>
                <a:lnTo>
                  <a:pt x="82370" y="72400"/>
                </a:lnTo>
                <a:lnTo>
                  <a:pt x="82060" y="72550"/>
                </a:lnTo>
                <a:lnTo>
                  <a:pt x="81870" y="72710"/>
                </a:lnTo>
                <a:lnTo>
                  <a:pt x="81700" y="72980"/>
                </a:lnTo>
                <a:lnTo>
                  <a:pt x="81600" y="73630"/>
                </a:lnTo>
                <a:lnTo>
                  <a:pt x="80000" y="73520"/>
                </a:lnTo>
                <a:lnTo>
                  <a:pt x="79040" y="73530"/>
                </a:lnTo>
                <a:lnTo>
                  <a:pt x="78680" y="73350"/>
                </a:lnTo>
                <a:lnTo>
                  <a:pt x="78550" y="73220"/>
                </a:lnTo>
                <a:lnTo>
                  <a:pt x="78160" y="72900"/>
                </a:lnTo>
                <a:lnTo>
                  <a:pt x="78090" y="72820"/>
                </a:lnTo>
                <a:lnTo>
                  <a:pt x="78060" y="72740"/>
                </a:lnTo>
                <a:lnTo>
                  <a:pt x="78040" y="72660"/>
                </a:lnTo>
                <a:lnTo>
                  <a:pt x="78030" y="72550"/>
                </a:lnTo>
                <a:lnTo>
                  <a:pt x="78030" y="72440"/>
                </a:lnTo>
                <a:lnTo>
                  <a:pt x="78070" y="72060"/>
                </a:lnTo>
                <a:lnTo>
                  <a:pt x="78080" y="71940"/>
                </a:lnTo>
                <a:lnTo>
                  <a:pt x="78070" y="71850"/>
                </a:lnTo>
                <a:lnTo>
                  <a:pt x="78040" y="71750"/>
                </a:lnTo>
                <a:lnTo>
                  <a:pt x="77980" y="71640"/>
                </a:lnTo>
                <a:lnTo>
                  <a:pt x="77870" y="71490"/>
                </a:lnTo>
                <a:lnTo>
                  <a:pt x="77760" y="71380"/>
                </a:lnTo>
                <a:lnTo>
                  <a:pt x="77650" y="71300"/>
                </a:lnTo>
                <a:lnTo>
                  <a:pt x="76840" y="70790"/>
                </a:lnTo>
                <a:lnTo>
                  <a:pt x="76690" y="70350"/>
                </a:lnTo>
                <a:lnTo>
                  <a:pt x="76690" y="70250"/>
                </a:lnTo>
                <a:lnTo>
                  <a:pt x="76700" y="70110"/>
                </a:lnTo>
                <a:lnTo>
                  <a:pt x="76790" y="69910"/>
                </a:lnTo>
                <a:lnTo>
                  <a:pt x="76840" y="69780"/>
                </a:lnTo>
                <a:lnTo>
                  <a:pt x="76880" y="69560"/>
                </a:lnTo>
                <a:lnTo>
                  <a:pt x="76850" y="69400"/>
                </a:lnTo>
                <a:lnTo>
                  <a:pt x="76780" y="69230"/>
                </a:lnTo>
                <a:lnTo>
                  <a:pt x="76690" y="69110"/>
                </a:lnTo>
                <a:lnTo>
                  <a:pt x="76390" y="68860"/>
                </a:lnTo>
                <a:lnTo>
                  <a:pt x="76240" y="68710"/>
                </a:lnTo>
                <a:lnTo>
                  <a:pt x="75960" y="68250"/>
                </a:lnTo>
                <a:lnTo>
                  <a:pt x="75900" y="68190"/>
                </a:lnTo>
                <a:lnTo>
                  <a:pt x="75620" y="68030"/>
                </a:lnTo>
                <a:lnTo>
                  <a:pt x="75260" y="67620"/>
                </a:lnTo>
                <a:lnTo>
                  <a:pt x="75050" y="67080"/>
                </a:lnTo>
                <a:lnTo>
                  <a:pt x="75080" y="66940"/>
                </a:lnTo>
                <a:lnTo>
                  <a:pt x="75100" y="66680"/>
                </a:lnTo>
                <a:lnTo>
                  <a:pt x="74390" y="65510"/>
                </a:lnTo>
                <a:lnTo>
                  <a:pt x="74150" y="65000"/>
                </a:lnTo>
                <a:lnTo>
                  <a:pt x="74240" y="64820"/>
                </a:lnTo>
                <a:lnTo>
                  <a:pt x="74390" y="64730"/>
                </a:lnTo>
                <a:lnTo>
                  <a:pt x="74540" y="64690"/>
                </a:lnTo>
                <a:lnTo>
                  <a:pt x="74530" y="64600"/>
                </a:lnTo>
                <a:lnTo>
                  <a:pt x="74410" y="64450"/>
                </a:lnTo>
                <a:lnTo>
                  <a:pt x="74210" y="64250"/>
                </a:lnTo>
                <a:lnTo>
                  <a:pt x="75350" y="64200"/>
                </a:lnTo>
                <a:lnTo>
                  <a:pt x="75710" y="64250"/>
                </a:lnTo>
                <a:lnTo>
                  <a:pt x="76040" y="64420"/>
                </a:lnTo>
                <a:lnTo>
                  <a:pt x="76390" y="64500"/>
                </a:lnTo>
                <a:lnTo>
                  <a:pt x="76580" y="64480"/>
                </a:lnTo>
                <a:lnTo>
                  <a:pt x="76830" y="62860"/>
                </a:lnTo>
                <a:lnTo>
                  <a:pt x="76720" y="62660"/>
                </a:lnTo>
                <a:lnTo>
                  <a:pt x="76540" y="62390"/>
                </a:lnTo>
                <a:lnTo>
                  <a:pt x="75420" y="61910"/>
                </a:lnTo>
                <a:lnTo>
                  <a:pt x="75260" y="61770"/>
                </a:lnTo>
                <a:lnTo>
                  <a:pt x="75230" y="61610"/>
                </a:lnTo>
                <a:lnTo>
                  <a:pt x="75280" y="61420"/>
                </a:lnTo>
                <a:lnTo>
                  <a:pt x="75660" y="60310"/>
                </a:lnTo>
                <a:lnTo>
                  <a:pt x="75680" y="60220"/>
                </a:lnTo>
                <a:lnTo>
                  <a:pt x="75640" y="60130"/>
                </a:lnTo>
                <a:lnTo>
                  <a:pt x="75600" y="60070"/>
                </a:lnTo>
                <a:lnTo>
                  <a:pt x="75450" y="59940"/>
                </a:lnTo>
                <a:lnTo>
                  <a:pt x="75370" y="59860"/>
                </a:lnTo>
                <a:lnTo>
                  <a:pt x="75380" y="59760"/>
                </a:lnTo>
                <a:lnTo>
                  <a:pt x="75430" y="59640"/>
                </a:lnTo>
                <a:lnTo>
                  <a:pt x="75560" y="59440"/>
                </a:lnTo>
                <a:lnTo>
                  <a:pt x="75590" y="59370"/>
                </a:lnTo>
                <a:lnTo>
                  <a:pt x="75620" y="59220"/>
                </a:lnTo>
                <a:lnTo>
                  <a:pt x="75650" y="59110"/>
                </a:lnTo>
                <a:lnTo>
                  <a:pt x="75660" y="58990"/>
                </a:lnTo>
                <a:lnTo>
                  <a:pt x="75650" y="58330"/>
                </a:lnTo>
                <a:lnTo>
                  <a:pt x="75710" y="57810"/>
                </a:lnTo>
                <a:lnTo>
                  <a:pt x="76300" y="56010"/>
                </a:lnTo>
                <a:lnTo>
                  <a:pt x="76370" y="55900"/>
                </a:lnTo>
                <a:lnTo>
                  <a:pt x="76570" y="55760"/>
                </a:lnTo>
                <a:lnTo>
                  <a:pt x="76660" y="55650"/>
                </a:lnTo>
                <a:lnTo>
                  <a:pt x="76800" y="55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Al-Anba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7400" y="29660"/>
                </a:moveTo>
                <a:lnTo>
                  <a:pt x="27590" y="29670"/>
                </a:lnTo>
                <a:lnTo>
                  <a:pt x="28770" y="29780"/>
                </a:lnTo>
                <a:lnTo>
                  <a:pt x="30310" y="30220"/>
                </a:lnTo>
                <a:lnTo>
                  <a:pt x="30920" y="30320"/>
                </a:lnTo>
                <a:lnTo>
                  <a:pt x="33420" y="31360"/>
                </a:lnTo>
                <a:lnTo>
                  <a:pt x="34630" y="31830"/>
                </a:lnTo>
                <a:lnTo>
                  <a:pt x="35220" y="31870"/>
                </a:lnTo>
                <a:lnTo>
                  <a:pt x="36510" y="31700"/>
                </a:lnTo>
                <a:lnTo>
                  <a:pt x="36670" y="31740"/>
                </a:lnTo>
                <a:lnTo>
                  <a:pt x="36990" y="31890"/>
                </a:lnTo>
                <a:lnTo>
                  <a:pt x="37270" y="32010"/>
                </a:lnTo>
                <a:lnTo>
                  <a:pt x="39260" y="31740"/>
                </a:lnTo>
                <a:lnTo>
                  <a:pt x="39330" y="31900"/>
                </a:lnTo>
                <a:lnTo>
                  <a:pt x="39340" y="34330"/>
                </a:lnTo>
                <a:lnTo>
                  <a:pt x="39700" y="35940"/>
                </a:lnTo>
                <a:lnTo>
                  <a:pt x="41480" y="37400"/>
                </a:lnTo>
                <a:lnTo>
                  <a:pt x="41870" y="37620"/>
                </a:lnTo>
                <a:lnTo>
                  <a:pt x="42170" y="37660"/>
                </a:lnTo>
                <a:lnTo>
                  <a:pt x="43260" y="37040"/>
                </a:lnTo>
                <a:lnTo>
                  <a:pt x="43430" y="37990"/>
                </a:lnTo>
                <a:lnTo>
                  <a:pt x="43470" y="38680"/>
                </a:lnTo>
                <a:lnTo>
                  <a:pt x="43540" y="39010"/>
                </a:lnTo>
                <a:lnTo>
                  <a:pt x="43780" y="39340"/>
                </a:lnTo>
                <a:lnTo>
                  <a:pt x="43920" y="39930"/>
                </a:lnTo>
                <a:lnTo>
                  <a:pt x="44010" y="40520"/>
                </a:lnTo>
                <a:lnTo>
                  <a:pt x="44490" y="41690"/>
                </a:lnTo>
                <a:lnTo>
                  <a:pt x="45110" y="42520"/>
                </a:lnTo>
                <a:lnTo>
                  <a:pt x="46580" y="44000"/>
                </a:lnTo>
                <a:lnTo>
                  <a:pt x="47830" y="45100"/>
                </a:lnTo>
                <a:lnTo>
                  <a:pt x="48320" y="45280"/>
                </a:lnTo>
                <a:lnTo>
                  <a:pt x="49300" y="45450"/>
                </a:lnTo>
                <a:lnTo>
                  <a:pt x="50420" y="45900"/>
                </a:lnTo>
                <a:lnTo>
                  <a:pt x="51250" y="46170"/>
                </a:lnTo>
                <a:lnTo>
                  <a:pt x="52780" y="46140"/>
                </a:lnTo>
                <a:lnTo>
                  <a:pt x="53060" y="46220"/>
                </a:lnTo>
                <a:lnTo>
                  <a:pt x="53370" y="46510"/>
                </a:lnTo>
                <a:lnTo>
                  <a:pt x="53520" y="46670"/>
                </a:lnTo>
                <a:lnTo>
                  <a:pt x="53690" y="46980"/>
                </a:lnTo>
                <a:lnTo>
                  <a:pt x="53970" y="47700"/>
                </a:lnTo>
                <a:lnTo>
                  <a:pt x="54170" y="48040"/>
                </a:lnTo>
                <a:lnTo>
                  <a:pt x="54260" y="48140"/>
                </a:lnTo>
                <a:lnTo>
                  <a:pt x="53960" y="48380"/>
                </a:lnTo>
                <a:lnTo>
                  <a:pt x="54300" y="48490"/>
                </a:lnTo>
                <a:lnTo>
                  <a:pt x="54610" y="48700"/>
                </a:lnTo>
                <a:lnTo>
                  <a:pt x="55280" y="48740"/>
                </a:lnTo>
                <a:lnTo>
                  <a:pt x="55550" y="49350"/>
                </a:lnTo>
                <a:lnTo>
                  <a:pt x="55580" y="49340"/>
                </a:lnTo>
                <a:lnTo>
                  <a:pt x="55590" y="49390"/>
                </a:lnTo>
                <a:lnTo>
                  <a:pt x="55590" y="49450"/>
                </a:lnTo>
                <a:lnTo>
                  <a:pt x="55510" y="49660"/>
                </a:lnTo>
                <a:lnTo>
                  <a:pt x="55220" y="49970"/>
                </a:lnTo>
                <a:lnTo>
                  <a:pt x="55110" y="50180"/>
                </a:lnTo>
                <a:lnTo>
                  <a:pt x="55070" y="50390"/>
                </a:lnTo>
                <a:lnTo>
                  <a:pt x="55070" y="50620"/>
                </a:lnTo>
                <a:lnTo>
                  <a:pt x="55120" y="50850"/>
                </a:lnTo>
                <a:lnTo>
                  <a:pt x="55210" y="51030"/>
                </a:lnTo>
                <a:lnTo>
                  <a:pt x="55320" y="51140"/>
                </a:lnTo>
                <a:lnTo>
                  <a:pt x="55560" y="51290"/>
                </a:lnTo>
                <a:lnTo>
                  <a:pt x="55670" y="51410"/>
                </a:lnTo>
                <a:lnTo>
                  <a:pt x="55390" y="51790"/>
                </a:lnTo>
                <a:lnTo>
                  <a:pt x="55230" y="51960"/>
                </a:lnTo>
                <a:lnTo>
                  <a:pt x="55040" y="52010"/>
                </a:lnTo>
                <a:lnTo>
                  <a:pt x="54830" y="51950"/>
                </a:lnTo>
                <a:lnTo>
                  <a:pt x="54250" y="51610"/>
                </a:lnTo>
                <a:lnTo>
                  <a:pt x="54020" y="51540"/>
                </a:lnTo>
                <a:lnTo>
                  <a:pt x="53800" y="51510"/>
                </a:lnTo>
                <a:lnTo>
                  <a:pt x="52930" y="51500"/>
                </a:lnTo>
                <a:lnTo>
                  <a:pt x="52130" y="51290"/>
                </a:lnTo>
                <a:lnTo>
                  <a:pt x="51710" y="51230"/>
                </a:lnTo>
                <a:lnTo>
                  <a:pt x="51400" y="51270"/>
                </a:lnTo>
                <a:lnTo>
                  <a:pt x="51450" y="51500"/>
                </a:lnTo>
                <a:lnTo>
                  <a:pt x="51570" y="51660"/>
                </a:lnTo>
                <a:lnTo>
                  <a:pt x="52020" y="51770"/>
                </a:lnTo>
                <a:lnTo>
                  <a:pt x="52910" y="52220"/>
                </a:lnTo>
                <a:lnTo>
                  <a:pt x="53190" y="52500"/>
                </a:lnTo>
                <a:lnTo>
                  <a:pt x="53410" y="53150"/>
                </a:lnTo>
                <a:lnTo>
                  <a:pt x="53570" y="53960"/>
                </a:lnTo>
                <a:lnTo>
                  <a:pt x="53680" y="54250"/>
                </a:lnTo>
                <a:lnTo>
                  <a:pt x="53930" y="54540"/>
                </a:lnTo>
                <a:lnTo>
                  <a:pt x="54330" y="54820"/>
                </a:lnTo>
                <a:lnTo>
                  <a:pt x="54230" y="55850"/>
                </a:lnTo>
                <a:lnTo>
                  <a:pt x="52660" y="55370"/>
                </a:lnTo>
                <a:lnTo>
                  <a:pt x="51610" y="55370"/>
                </a:lnTo>
                <a:lnTo>
                  <a:pt x="50840" y="55470"/>
                </a:lnTo>
                <a:lnTo>
                  <a:pt x="50120" y="55820"/>
                </a:lnTo>
                <a:lnTo>
                  <a:pt x="48410" y="57340"/>
                </a:lnTo>
                <a:lnTo>
                  <a:pt x="48160" y="57500"/>
                </a:lnTo>
                <a:lnTo>
                  <a:pt x="48060" y="57530"/>
                </a:lnTo>
                <a:lnTo>
                  <a:pt x="47870" y="57550"/>
                </a:lnTo>
                <a:lnTo>
                  <a:pt x="46750" y="57710"/>
                </a:lnTo>
                <a:lnTo>
                  <a:pt x="46320" y="57880"/>
                </a:lnTo>
                <a:lnTo>
                  <a:pt x="45830" y="58130"/>
                </a:lnTo>
                <a:lnTo>
                  <a:pt x="45900" y="58460"/>
                </a:lnTo>
                <a:lnTo>
                  <a:pt x="46120" y="58790"/>
                </a:lnTo>
                <a:lnTo>
                  <a:pt x="48270" y="60980"/>
                </a:lnTo>
                <a:lnTo>
                  <a:pt x="49780" y="62110"/>
                </a:lnTo>
                <a:lnTo>
                  <a:pt x="50220" y="62490"/>
                </a:lnTo>
                <a:lnTo>
                  <a:pt x="51180" y="63410"/>
                </a:lnTo>
                <a:lnTo>
                  <a:pt x="51170" y="63620"/>
                </a:lnTo>
                <a:lnTo>
                  <a:pt x="51120" y="63940"/>
                </a:lnTo>
                <a:lnTo>
                  <a:pt x="50960" y="64140"/>
                </a:lnTo>
                <a:lnTo>
                  <a:pt x="50800" y="64290"/>
                </a:lnTo>
                <a:lnTo>
                  <a:pt x="49950" y="64760"/>
                </a:lnTo>
                <a:lnTo>
                  <a:pt x="49720" y="64950"/>
                </a:lnTo>
                <a:lnTo>
                  <a:pt x="49600" y="65020"/>
                </a:lnTo>
                <a:lnTo>
                  <a:pt x="49450" y="65080"/>
                </a:lnTo>
                <a:lnTo>
                  <a:pt x="48870" y="65170"/>
                </a:lnTo>
                <a:lnTo>
                  <a:pt x="48760" y="65210"/>
                </a:lnTo>
                <a:lnTo>
                  <a:pt x="48490" y="65390"/>
                </a:lnTo>
                <a:lnTo>
                  <a:pt x="48420" y="65410"/>
                </a:lnTo>
                <a:lnTo>
                  <a:pt x="48230" y="65430"/>
                </a:lnTo>
                <a:lnTo>
                  <a:pt x="48080" y="65500"/>
                </a:lnTo>
                <a:lnTo>
                  <a:pt x="47910" y="65630"/>
                </a:lnTo>
                <a:lnTo>
                  <a:pt x="47650" y="65920"/>
                </a:lnTo>
                <a:lnTo>
                  <a:pt x="46220" y="68030"/>
                </a:lnTo>
                <a:lnTo>
                  <a:pt x="46090" y="68260"/>
                </a:lnTo>
                <a:lnTo>
                  <a:pt x="46080" y="68610"/>
                </a:lnTo>
                <a:lnTo>
                  <a:pt x="46030" y="68910"/>
                </a:lnTo>
                <a:lnTo>
                  <a:pt x="45900" y="69300"/>
                </a:lnTo>
                <a:lnTo>
                  <a:pt x="44930" y="71390"/>
                </a:lnTo>
                <a:lnTo>
                  <a:pt x="44840" y="71650"/>
                </a:lnTo>
                <a:lnTo>
                  <a:pt x="44820" y="71830"/>
                </a:lnTo>
                <a:lnTo>
                  <a:pt x="44820" y="71970"/>
                </a:lnTo>
                <a:lnTo>
                  <a:pt x="44830" y="72060"/>
                </a:lnTo>
                <a:lnTo>
                  <a:pt x="44870" y="72140"/>
                </a:lnTo>
                <a:lnTo>
                  <a:pt x="44880" y="72300"/>
                </a:lnTo>
                <a:lnTo>
                  <a:pt x="44840" y="72530"/>
                </a:lnTo>
                <a:lnTo>
                  <a:pt x="44480" y="73480"/>
                </a:lnTo>
                <a:lnTo>
                  <a:pt x="44450" y="73610"/>
                </a:lnTo>
                <a:lnTo>
                  <a:pt x="44380" y="74130"/>
                </a:lnTo>
                <a:lnTo>
                  <a:pt x="44320" y="74360"/>
                </a:lnTo>
                <a:lnTo>
                  <a:pt x="44260" y="74510"/>
                </a:lnTo>
                <a:lnTo>
                  <a:pt x="43740" y="75230"/>
                </a:lnTo>
                <a:lnTo>
                  <a:pt x="43430" y="75770"/>
                </a:lnTo>
                <a:lnTo>
                  <a:pt x="43360" y="75930"/>
                </a:lnTo>
                <a:lnTo>
                  <a:pt x="43330" y="76040"/>
                </a:lnTo>
                <a:lnTo>
                  <a:pt x="43220" y="76980"/>
                </a:lnTo>
                <a:lnTo>
                  <a:pt x="43100" y="77350"/>
                </a:lnTo>
                <a:lnTo>
                  <a:pt x="42830" y="78010"/>
                </a:lnTo>
                <a:lnTo>
                  <a:pt x="42240" y="79110"/>
                </a:lnTo>
                <a:lnTo>
                  <a:pt x="42000" y="79680"/>
                </a:lnTo>
                <a:lnTo>
                  <a:pt x="41930" y="79790"/>
                </a:lnTo>
                <a:lnTo>
                  <a:pt x="41750" y="79640"/>
                </a:lnTo>
                <a:lnTo>
                  <a:pt x="40890" y="78880"/>
                </a:lnTo>
                <a:lnTo>
                  <a:pt x="40020" y="78130"/>
                </a:lnTo>
                <a:lnTo>
                  <a:pt x="39160" y="77370"/>
                </a:lnTo>
                <a:lnTo>
                  <a:pt x="38380" y="76700"/>
                </a:lnTo>
                <a:lnTo>
                  <a:pt x="37610" y="76030"/>
                </a:lnTo>
                <a:lnTo>
                  <a:pt x="36840" y="75360"/>
                </a:lnTo>
                <a:lnTo>
                  <a:pt x="36070" y="74690"/>
                </a:lnTo>
                <a:lnTo>
                  <a:pt x="35460" y="74170"/>
                </a:lnTo>
                <a:lnTo>
                  <a:pt x="34650" y="73680"/>
                </a:lnTo>
                <a:lnTo>
                  <a:pt x="33850" y="73200"/>
                </a:lnTo>
                <a:lnTo>
                  <a:pt x="33040" y="72730"/>
                </a:lnTo>
                <a:lnTo>
                  <a:pt x="32240" y="72250"/>
                </a:lnTo>
                <a:lnTo>
                  <a:pt x="31440" y="71770"/>
                </a:lnTo>
                <a:lnTo>
                  <a:pt x="30640" y="71290"/>
                </a:lnTo>
                <a:lnTo>
                  <a:pt x="29840" y="70820"/>
                </a:lnTo>
                <a:lnTo>
                  <a:pt x="29040" y="70340"/>
                </a:lnTo>
                <a:lnTo>
                  <a:pt x="28240" y="69860"/>
                </a:lnTo>
                <a:lnTo>
                  <a:pt x="27440" y="69380"/>
                </a:lnTo>
                <a:lnTo>
                  <a:pt x="26640" y="68900"/>
                </a:lnTo>
                <a:lnTo>
                  <a:pt x="25830" y="68420"/>
                </a:lnTo>
                <a:lnTo>
                  <a:pt x="25030" y="67940"/>
                </a:lnTo>
                <a:lnTo>
                  <a:pt x="24230" y="67460"/>
                </a:lnTo>
                <a:lnTo>
                  <a:pt x="23430" y="66980"/>
                </a:lnTo>
                <a:lnTo>
                  <a:pt x="22630" y="66500"/>
                </a:lnTo>
                <a:lnTo>
                  <a:pt x="21830" y="66020"/>
                </a:lnTo>
                <a:lnTo>
                  <a:pt x="20890" y="65460"/>
                </a:lnTo>
                <a:lnTo>
                  <a:pt x="20380" y="65160"/>
                </a:lnTo>
                <a:lnTo>
                  <a:pt x="19890" y="64970"/>
                </a:lnTo>
                <a:lnTo>
                  <a:pt x="16770" y="64360"/>
                </a:lnTo>
                <a:lnTo>
                  <a:pt x="16040" y="64240"/>
                </a:lnTo>
                <a:lnTo>
                  <a:pt x="14230" y="63930"/>
                </a:lnTo>
                <a:lnTo>
                  <a:pt x="12420" y="63620"/>
                </a:lnTo>
                <a:lnTo>
                  <a:pt x="10620" y="63310"/>
                </a:lnTo>
                <a:lnTo>
                  <a:pt x="8810" y="63000"/>
                </a:lnTo>
                <a:lnTo>
                  <a:pt x="8790" y="63000"/>
                </a:lnTo>
                <a:lnTo>
                  <a:pt x="8760" y="63010"/>
                </a:lnTo>
                <a:lnTo>
                  <a:pt x="8730" y="63020"/>
                </a:lnTo>
                <a:lnTo>
                  <a:pt x="8710" y="63030"/>
                </a:lnTo>
                <a:lnTo>
                  <a:pt x="8710" y="62950"/>
                </a:lnTo>
                <a:lnTo>
                  <a:pt x="9800" y="62010"/>
                </a:lnTo>
                <a:lnTo>
                  <a:pt x="10040" y="61670"/>
                </a:lnTo>
                <a:lnTo>
                  <a:pt x="9850" y="60940"/>
                </a:lnTo>
                <a:lnTo>
                  <a:pt x="9710" y="60610"/>
                </a:lnTo>
                <a:lnTo>
                  <a:pt x="9520" y="60500"/>
                </a:lnTo>
                <a:lnTo>
                  <a:pt x="7790" y="60980"/>
                </a:lnTo>
                <a:lnTo>
                  <a:pt x="7700" y="60920"/>
                </a:lnTo>
                <a:lnTo>
                  <a:pt x="7630" y="60760"/>
                </a:lnTo>
                <a:lnTo>
                  <a:pt x="7190" y="59210"/>
                </a:lnTo>
                <a:lnTo>
                  <a:pt x="7180" y="59190"/>
                </a:lnTo>
                <a:lnTo>
                  <a:pt x="7170" y="59170"/>
                </a:lnTo>
                <a:lnTo>
                  <a:pt x="7180" y="59170"/>
                </a:lnTo>
                <a:lnTo>
                  <a:pt x="7190" y="59160"/>
                </a:lnTo>
                <a:lnTo>
                  <a:pt x="7890" y="58940"/>
                </a:lnTo>
                <a:lnTo>
                  <a:pt x="7280" y="56670"/>
                </a:lnTo>
                <a:lnTo>
                  <a:pt x="6850" y="55080"/>
                </a:lnTo>
                <a:lnTo>
                  <a:pt x="6430" y="53530"/>
                </a:lnTo>
                <a:lnTo>
                  <a:pt x="6120" y="52380"/>
                </a:lnTo>
                <a:lnTo>
                  <a:pt x="5740" y="50980"/>
                </a:lnTo>
                <a:lnTo>
                  <a:pt x="5310" y="49420"/>
                </a:lnTo>
                <a:lnTo>
                  <a:pt x="6320" y="48810"/>
                </a:lnTo>
                <a:lnTo>
                  <a:pt x="7330" y="48200"/>
                </a:lnTo>
                <a:lnTo>
                  <a:pt x="8340" y="47600"/>
                </a:lnTo>
                <a:lnTo>
                  <a:pt x="9350" y="46990"/>
                </a:lnTo>
                <a:lnTo>
                  <a:pt x="10360" y="46380"/>
                </a:lnTo>
                <a:lnTo>
                  <a:pt x="11370" y="45770"/>
                </a:lnTo>
                <a:lnTo>
                  <a:pt x="12380" y="45170"/>
                </a:lnTo>
                <a:lnTo>
                  <a:pt x="13390" y="44560"/>
                </a:lnTo>
                <a:lnTo>
                  <a:pt x="14400" y="43950"/>
                </a:lnTo>
                <a:lnTo>
                  <a:pt x="15410" y="43340"/>
                </a:lnTo>
                <a:lnTo>
                  <a:pt x="16420" y="42730"/>
                </a:lnTo>
                <a:lnTo>
                  <a:pt x="17430" y="42120"/>
                </a:lnTo>
                <a:lnTo>
                  <a:pt x="18090" y="41720"/>
                </a:lnTo>
                <a:lnTo>
                  <a:pt x="18440" y="41510"/>
                </a:lnTo>
                <a:lnTo>
                  <a:pt x="19450" y="40900"/>
                </a:lnTo>
                <a:lnTo>
                  <a:pt x="20460" y="40280"/>
                </a:lnTo>
                <a:lnTo>
                  <a:pt x="21470" y="39670"/>
                </a:lnTo>
                <a:lnTo>
                  <a:pt x="22810" y="38860"/>
                </a:lnTo>
                <a:lnTo>
                  <a:pt x="25060" y="38260"/>
                </a:lnTo>
                <a:lnTo>
                  <a:pt x="25320" y="38080"/>
                </a:lnTo>
                <a:lnTo>
                  <a:pt x="25530" y="37790"/>
                </a:lnTo>
                <a:lnTo>
                  <a:pt x="25860" y="37060"/>
                </a:lnTo>
                <a:lnTo>
                  <a:pt x="27430" y="34010"/>
                </a:lnTo>
                <a:lnTo>
                  <a:pt x="27510" y="33740"/>
                </a:lnTo>
                <a:lnTo>
                  <a:pt x="27530" y="33450"/>
                </a:lnTo>
                <a:lnTo>
                  <a:pt x="27450" y="31500"/>
                </a:lnTo>
                <a:lnTo>
                  <a:pt x="27400" y="29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An-Najaf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440" y="87580"/>
                </a:moveTo>
                <a:lnTo>
                  <a:pt x="50990" y="87220"/>
                </a:lnTo>
                <a:lnTo>
                  <a:pt x="49950" y="86370"/>
                </a:lnTo>
                <a:lnTo>
                  <a:pt x="48900" y="85520"/>
                </a:lnTo>
                <a:lnTo>
                  <a:pt x="47850" y="84660"/>
                </a:lnTo>
                <a:lnTo>
                  <a:pt x="46810" y="83810"/>
                </a:lnTo>
                <a:lnTo>
                  <a:pt x="46000" y="83150"/>
                </a:lnTo>
                <a:lnTo>
                  <a:pt x="45200" y="82500"/>
                </a:lnTo>
                <a:lnTo>
                  <a:pt x="44390" y="81840"/>
                </a:lnTo>
                <a:lnTo>
                  <a:pt x="43590" y="81180"/>
                </a:lnTo>
                <a:lnTo>
                  <a:pt x="42620" y="80390"/>
                </a:lnTo>
                <a:lnTo>
                  <a:pt x="41930" y="79790"/>
                </a:lnTo>
                <a:lnTo>
                  <a:pt x="42000" y="79680"/>
                </a:lnTo>
                <a:lnTo>
                  <a:pt x="42240" y="79110"/>
                </a:lnTo>
                <a:lnTo>
                  <a:pt x="42830" y="78010"/>
                </a:lnTo>
                <a:lnTo>
                  <a:pt x="43100" y="77350"/>
                </a:lnTo>
                <a:lnTo>
                  <a:pt x="43220" y="76980"/>
                </a:lnTo>
                <a:lnTo>
                  <a:pt x="43330" y="76040"/>
                </a:lnTo>
                <a:lnTo>
                  <a:pt x="43360" y="75930"/>
                </a:lnTo>
                <a:lnTo>
                  <a:pt x="43430" y="75770"/>
                </a:lnTo>
                <a:lnTo>
                  <a:pt x="43740" y="75230"/>
                </a:lnTo>
                <a:lnTo>
                  <a:pt x="44260" y="74510"/>
                </a:lnTo>
                <a:lnTo>
                  <a:pt x="44320" y="74360"/>
                </a:lnTo>
                <a:lnTo>
                  <a:pt x="44380" y="74130"/>
                </a:lnTo>
                <a:lnTo>
                  <a:pt x="44450" y="73610"/>
                </a:lnTo>
                <a:lnTo>
                  <a:pt x="44480" y="73480"/>
                </a:lnTo>
                <a:lnTo>
                  <a:pt x="44840" y="72530"/>
                </a:lnTo>
                <a:lnTo>
                  <a:pt x="44880" y="72300"/>
                </a:lnTo>
                <a:lnTo>
                  <a:pt x="44870" y="72140"/>
                </a:lnTo>
                <a:lnTo>
                  <a:pt x="44830" y="72060"/>
                </a:lnTo>
                <a:lnTo>
                  <a:pt x="44820" y="71970"/>
                </a:lnTo>
                <a:lnTo>
                  <a:pt x="44820" y="71830"/>
                </a:lnTo>
                <a:lnTo>
                  <a:pt x="44840" y="71650"/>
                </a:lnTo>
                <a:lnTo>
                  <a:pt x="44930" y="71390"/>
                </a:lnTo>
                <a:lnTo>
                  <a:pt x="45900" y="69300"/>
                </a:lnTo>
                <a:lnTo>
                  <a:pt x="46030" y="68910"/>
                </a:lnTo>
                <a:lnTo>
                  <a:pt x="46080" y="68610"/>
                </a:lnTo>
                <a:lnTo>
                  <a:pt x="46090" y="68260"/>
                </a:lnTo>
                <a:lnTo>
                  <a:pt x="46220" y="68030"/>
                </a:lnTo>
                <a:lnTo>
                  <a:pt x="47650" y="65920"/>
                </a:lnTo>
                <a:lnTo>
                  <a:pt x="47910" y="65630"/>
                </a:lnTo>
                <a:lnTo>
                  <a:pt x="48080" y="65500"/>
                </a:lnTo>
                <a:lnTo>
                  <a:pt x="48230" y="65430"/>
                </a:lnTo>
                <a:lnTo>
                  <a:pt x="48420" y="65410"/>
                </a:lnTo>
                <a:lnTo>
                  <a:pt x="48490" y="65390"/>
                </a:lnTo>
                <a:lnTo>
                  <a:pt x="48760" y="65210"/>
                </a:lnTo>
                <a:lnTo>
                  <a:pt x="48870" y="65170"/>
                </a:lnTo>
                <a:lnTo>
                  <a:pt x="49450" y="65080"/>
                </a:lnTo>
                <a:lnTo>
                  <a:pt x="49600" y="65020"/>
                </a:lnTo>
                <a:lnTo>
                  <a:pt x="49720" y="64950"/>
                </a:lnTo>
                <a:lnTo>
                  <a:pt x="49950" y="64760"/>
                </a:lnTo>
                <a:lnTo>
                  <a:pt x="50800" y="64290"/>
                </a:lnTo>
                <a:lnTo>
                  <a:pt x="50960" y="64140"/>
                </a:lnTo>
                <a:lnTo>
                  <a:pt x="51120" y="63940"/>
                </a:lnTo>
                <a:lnTo>
                  <a:pt x="51170" y="63620"/>
                </a:lnTo>
                <a:lnTo>
                  <a:pt x="51180" y="63410"/>
                </a:lnTo>
                <a:lnTo>
                  <a:pt x="50220" y="62490"/>
                </a:lnTo>
                <a:lnTo>
                  <a:pt x="54470" y="61260"/>
                </a:lnTo>
                <a:lnTo>
                  <a:pt x="55330" y="61000"/>
                </a:lnTo>
                <a:lnTo>
                  <a:pt x="55560" y="60970"/>
                </a:lnTo>
                <a:lnTo>
                  <a:pt x="55670" y="61060"/>
                </a:lnTo>
                <a:lnTo>
                  <a:pt x="55750" y="61110"/>
                </a:lnTo>
                <a:lnTo>
                  <a:pt x="55790" y="61050"/>
                </a:lnTo>
                <a:lnTo>
                  <a:pt x="55840" y="60930"/>
                </a:lnTo>
                <a:lnTo>
                  <a:pt x="55850" y="60870"/>
                </a:lnTo>
                <a:lnTo>
                  <a:pt x="55960" y="60590"/>
                </a:lnTo>
                <a:lnTo>
                  <a:pt x="56090" y="61110"/>
                </a:lnTo>
                <a:lnTo>
                  <a:pt x="56150" y="61220"/>
                </a:lnTo>
                <a:lnTo>
                  <a:pt x="56210" y="61270"/>
                </a:lnTo>
                <a:lnTo>
                  <a:pt x="56170" y="61460"/>
                </a:lnTo>
                <a:lnTo>
                  <a:pt x="55950" y="61580"/>
                </a:lnTo>
                <a:lnTo>
                  <a:pt x="55880" y="61690"/>
                </a:lnTo>
                <a:lnTo>
                  <a:pt x="55900" y="61810"/>
                </a:lnTo>
                <a:lnTo>
                  <a:pt x="55970" y="62010"/>
                </a:lnTo>
                <a:lnTo>
                  <a:pt x="56140" y="62290"/>
                </a:lnTo>
                <a:lnTo>
                  <a:pt x="56200" y="62360"/>
                </a:lnTo>
                <a:lnTo>
                  <a:pt x="56270" y="62460"/>
                </a:lnTo>
                <a:lnTo>
                  <a:pt x="56320" y="62550"/>
                </a:lnTo>
                <a:lnTo>
                  <a:pt x="56460" y="62740"/>
                </a:lnTo>
                <a:lnTo>
                  <a:pt x="56780" y="62430"/>
                </a:lnTo>
                <a:lnTo>
                  <a:pt x="56970" y="62300"/>
                </a:lnTo>
                <a:lnTo>
                  <a:pt x="57010" y="62300"/>
                </a:lnTo>
                <a:lnTo>
                  <a:pt x="57090" y="62290"/>
                </a:lnTo>
                <a:lnTo>
                  <a:pt x="57160" y="62290"/>
                </a:lnTo>
                <a:lnTo>
                  <a:pt x="57610" y="61970"/>
                </a:lnTo>
                <a:lnTo>
                  <a:pt x="57860" y="62100"/>
                </a:lnTo>
                <a:lnTo>
                  <a:pt x="58060" y="62280"/>
                </a:lnTo>
                <a:lnTo>
                  <a:pt x="58330" y="62430"/>
                </a:lnTo>
                <a:lnTo>
                  <a:pt x="58800" y="62580"/>
                </a:lnTo>
                <a:lnTo>
                  <a:pt x="58660" y="63020"/>
                </a:lnTo>
                <a:lnTo>
                  <a:pt x="58630" y="63060"/>
                </a:lnTo>
                <a:lnTo>
                  <a:pt x="58590" y="63110"/>
                </a:lnTo>
                <a:lnTo>
                  <a:pt x="58550" y="63110"/>
                </a:lnTo>
                <a:lnTo>
                  <a:pt x="58490" y="63120"/>
                </a:lnTo>
                <a:lnTo>
                  <a:pt x="58400" y="63180"/>
                </a:lnTo>
                <a:lnTo>
                  <a:pt x="58380" y="63240"/>
                </a:lnTo>
                <a:lnTo>
                  <a:pt x="58380" y="63300"/>
                </a:lnTo>
                <a:lnTo>
                  <a:pt x="58410" y="63370"/>
                </a:lnTo>
                <a:lnTo>
                  <a:pt x="58450" y="63440"/>
                </a:lnTo>
                <a:lnTo>
                  <a:pt x="58510" y="63490"/>
                </a:lnTo>
                <a:lnTo>
                  <a:pt x="58590" y="63560"/>
                </a:lnTo>
                <a:lnTo>
                  <a:pt x="58650" y="63630"/>
                </a:lnTo>
                <a:lnTo>
                  <a:pt x="58640" y="63680"/>
                </a:lnTo>
                <a:lnTo>
                  <a:pt x="58600" y="63710"/>
                </a:lnTo>
                <a:lnTo>
                  <a:pt x="58330" y="63810"/>
                </a:lnTo>
                <a:lnTo>
                  <a:pt x="58000" y="64030"/>
                </a:lnTo>
                <a:lnTo>
                  <a:pt x="57820" y="64110"/>
                </a:lnTo>
                <a:lnTo>
                  <a:pt x="57750" y="64210"/>
                </a:lnTo>
                <a:lnTo>
                  <a:pt x="57670" y="64480"/>
                </a:lnTo>
                <a:lnTo>
                  <a:pt x="57610" y="64810"/>
                </a:lnTo>
                <a:lnTo>
                  <a:pt x="57910" y="66340"/>
                </a:lnTo>
                <a:lnTo>
                  <a:pt x="57870" y="66690"/>
                </a:lnTo>
                <a:lnTo>
                  <a:pt x="57870" y="67360"/>
                </a:lnTo>
                <a:lnTo>
                  <a:pt x="57990" y="68170"/>
                </a:lnTo>
                <a:lnTo>
                  <a:pt x="57810" y="68420"/>
                </a:lnTo>
                <a:lnTo>
                  <a:pt x="57660" y="68330"/>
                </a:lnTo>
                <a:lnTo>
                  <a:pt x="57410" y="68230"/>
                </a:lnTo>
                <a:lnTo>
                  <a:pt x="57210" y="68280"/>
                </a:lnTo>
                <a:lnTo>
                  <a:pt x="57010" y="68510"/>
                </a:lnTo>
                <a:lnTo>
                  <a:pt x="56960" y="68760"/>
                </a:lnTo>
                <a:lnTo>
                  <a:pt x="57160" y="69120"/>
                </a:lnTo>
                <a:lnTo>
                  <a:pt x="57760" y="69830"/>
                </a:lnTo>
                <a:lnTo>
                  <a:pt x="57930" y="69940"/>
                </a:lnTo>
                <a:lnTo>
                  <a:pt x="59680" y="70670"/>
                </a:lnTo>
                <a:lnTo>
                  <a:pt x="58990" y="74430"/>
                </a:lnTo>
                <a:lnTo>
                  <a:pt x="58770" y="74940"/>
                </a:lnTo>
                <a:lnTo>
                  <a:pt x="58340" y="75720"/>
                </a:lnTo>
                <a:lnTo>
                  <a:pt x="57910" y="76100"/>
                </a:lnTo>
                <a:lnTo>
                  <a:pt x="57560" y="76520"/>
                </a:lnTo>
                <a:lnTo>
                  <a:pt x="57110" y="77220"/>
                </a:lnTo>
                <a:lnTo>
                  <a:pt x="57050" y="77260"/>
                </a:lnTo>
                <a:lnTo>
                  <a:pt x="56500" y="77500"/>
                </a:lnTo>
                <a:lnTo>
                  <a:pt x="56050" y="77830"/>
                </a:lnTo>
                <a:lnTo>
                  <a:pt x="55900" y="77970"/>
                </a:lnTo>
                <a:lnTo>
                  <a:pt x="55530" y="78460"/>
                </a:lnTo>
                <a:lnTo>
                  <a:pt x="55200" y="79110"/>
                </a:lnTo>
                <a:lnTo>
                  <a:pt x="53560" y="83860"/>
                </a:lnTo>
                <a:lnTo>
                  <a:pt x="51550" y="87380"/>
                </a:lnTo>
                <a:lnTo>
                  <a:pt x="51440" y="87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Ninaw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220" y="8140"/>
                </a:moveTo>
                <a:lnTo>
                  <a:pt x="38280" y="8390"/>
                </a:lnTo>
                <a:lnTo>
                  <a:pt x="38410" y="8660"/>
                </a:lnTo>
                <a:lnTo>
                  <a:pt x="38560" y="8900"/>
                </a:lnTo>
                <a:lnTo>
                  <a:pt x="38910" y="9250"/>
                </a:lnTo>
                <a:lnTo>
                  <a:pt x="39070" y="9370"/>
                </a:lnTo>
                <a:lnTo>
                  <a:pt x="39230" y="9360"/>
                </a:lnTo>
                <a:lnTo>
                  <a:pt x="39410" y="9160"/>
                </a:lnTo>
                <a:lnTo>
                  <a:pt x="39410" y="9330"/>
                </a:lnTo>
                <a:lnTo>
                  <a:pt x="39370" y="9560"/>
                </a:lnTo>
                <a:lnTo>
                  <a:pt x="39380" y="9750"/>
                </a:lnTo>
                <a:lnTo>
                  <a:pt x="39530" y="9780"/>
                </a:lnTo>
                <a:lnTo>
                  <a:pt x="39460" y="10030"/>
                </a:lnTo>
                <a:lnTo>
                  <a:pt x="39480" y="10140"/>
                </a:lnTo>
                <a:lnTo>
                  <a:pt x="39560" y="10220"/>
                </a:lnTo>
                <a:lnTo>
                  <a:pt x="39660" y="10410"/>
                </a:lnTo>
                <a:lnTo>
                  <a:pt x="39420" y="10430"/>
                </a:lnTo>
                <a:lnTo>
                  <a:pt x="39380" y="10550"/>
                </a:lnTo>
                <a:lnTo>
                  <a:pt x="39480" y="10640"/>
                </a:lnTo>
                <a:lnTo>
                  <a:pt x="39660" y="10570"/>
                </a:lnTo>
                <a:lnTo>
                  <a:pt x="39940" y="10720"/>
                </a:lnTo>
                <a:lnTo>
                  <a:pt x="40100" y="10830"/>
                </a:lnTo>
                <a:lnTo>
                  <a:pt x="40220" y="11180"/>
                </a:lnTo>
                <a:lnTo>
                  <a:pt x="40370" y="11260"/>
                </a:lnTo>
                <a:lnTo>
                  <a:pt x="40750" y="11260"/>
                </a:lnTo>
                <a:lnTo>
                  <a:pt x="40800" y="11240"/>
                </a:lnTo>
                <a:lnTo>
                  <a:pt x="40840" y="11190"/>
                </a:lnTo>
                <a:lnTo>
                  <a:pt x="40890" y="11140"/>
                </a:lnTo>
                <a:lnTo>
                  <a:pt x="40970" y="11120"/>
                </a:lnTo>
                <a:lnTo>
                  <a:pt x="41080" y="11140"/>
                </a:lnTo>
                <a:lnTo>
                  <a:pt x="41160" y="11200"/>
                </a:lnTo>
                <a:lnTo>
                  <a:pt x="41440" y="11510"/>
                </a:lnTo>
                <a:lnTo>
                  <a:pt x="41600" y="11660"/>
                </a:lnTo>
                <a:lnTo>
                  <a:pt x="41690" y="11700"/>
                </a:lnTo>
                <a:lnTo>
                  <a:pt x="41760" y="11710"/>
                </a:lnTo>
                <a:lnTo>
                  <a:pt x="41830" y="11730"/>
                </a:lnTo>
                <a:lnTo>
                  <a:pt x="41910" y="11820"/>
                </a:lnTo>
                <a:lnTo>
                  <a:pt x="41710" y="11900"/>
                </a:lnTo>
                <a:lnTo>
                  <a:pt x="41620" y="11960"/>
                </a:lnTo>
                <a:lnTo>
                  <a:pt x="41600" y="12050"/>
                </a:lnTo>
                <a:lnTo>
                  <a:pt x="41660" y="12140"/>
                </a:lnTo>
                <a:lnTo>
                  <a:pt x="41760" y="12140"/>
                </a:lnTo>
                <a:lnTo>
                  <a:pt x="42080" y="11980"/>
                </a:lnTo>
                <a:lnTo>
                  <a:pt x="42150" y="11980"/>
                </a:lnTo>
                <a:lnTo>
                  <a:pt x="42290" y="12050"/>
                </a:lnTo>
                <a:lnTo>
                  <a:pt x="42350" y="12110"/>
                </a:lnTo>
                <a:lnTo>
                  <a:pt x="42400" y="12180"/>
                </a:lnTo>
                <a:lnTo>
                  <a:pt x="42480" y="12360"/>
                </a:lnTo>
                <a:lnTo>
                  <a:pt x="42550" y="12220"/>
                </a:lnTo>
                <a:lnTo>
                  <a:pt x="42640" y="12160"/>
                </a:lnTo>
                <a:lnTo>
                  <a:pt x="42750" y="12140"/>
                </a:lnTo>
                <a:lnTo>
                  <a:pt x="42880" y="12130"/>
                </a:lnTo>
                <a:lnTo>
                  <a:pt x="42990" y="12160"/>
                </a:lnTo>
                <a:lnTo>
                  <a:pt x="43740" y="11740"/>
                </a:lnTo>
                <a:lnTo>
                  <a:pt x="44930" y="11580"/>
                </a:lnTo>
                <a:lnTo>
                  <a:pt x="45300" y="11540"/>
                </a:lnTo>
                <a:lnTo>
                  <a:pt x="45610" y="11390"/>
                </a:lnTo>
                <a:lnTo>
                  <a:pt x="45740" y="11290"/>
                </a:lnTo>
                <a:lnTo>
                  <a:pt x="45780" y="11110"/>
                </a:lnTo>
                <a:lnTo>
                  <a:pt x="45870" y="10910"/>
                </a:lnTo>
                <a:lnTo>
                  <a:pt x="45950" y="10650"/>
                </a:lnTo>
                <a:lnTo>
                  <a:pt x="46220" y="10200"/>
                </a:lnTo>
                <a:lnTo>
                  <a:pt x="46500" y="9860"/>
                </a:lnTo>
                <a:lnTo>
                  <a:pt x="46560" y="9750"/>
                </a:lnTo>
                <a:lnTo>
                  <a:pt x="46690" y="9650"/>
                </a:lnTo>
                <a:lnTo>
                  <a:pt x="46840" y="9600"/>
                </a:lnTo>
                <a:lnTo>
                  <a:pt x="47190" y="9640"/>
                </a:lnTo>
                <a:lnTo>
                  <a:pt x="47320" y="9710"/>
                </a:lnTo>
                <a:lnTo>
                  <a:pt x="47470" y="9830"/>
                </a:lnTo>
                <a:lnTo>
                  <a:pt x="47590" y="9960"/>
                </a:lnTo>
                <a:lnTo>
                  <a:pt x="47870" y="10160"/>
                </a:lnTo>
                <a:lnTo>
                  <a:pt x="48030" y="10310"/>
                </a:lnTo>
                <a:lnTo>
                  <a:pt x="48320" y="10450"/>
                </a:lnTo>
                <a:lnTo>
                  <a:pt x="49640" y="10810"/>
                </a:lnTo>
                <a:lnTo>
                  <a:pt x="49770" y="10840"/>
                </a:lnTo>
                <a:lnTo>
                  <a:pt x="49840" y="10830"/>
                </a:lnTo>
                <a:lnTo>
                  <a:pt x="49860" y="10780"/>
                </a:lnTo>
                <a:lnTo>
                  <a:pt x="49870" y="10730"/>
                </a:lnTo>
                <a:lnTo>
                  <a:pt x="49870" y="10660"/>
                </a:lnTo>
                <a:lnTo>
                  <a:pt x="49890" y="10600"/>
                </a:lnTo>
                <a:lnTo>
                  <a:pt x="49920" y="10560"/>
                </a:lnTo>
                <a:lnTo>
                  <a:pt x="49980" y="10530"/>
                </a:lnTo>
                <a:lnTo>
                  <a:pt x="50070" y="10510"/>
                </a:lnTo>
                <a:lnTo>
                  <a:pt x="50220" y="10560"/>
                </a:lnTo>
                <a:lnTo>
                  <a:pt x="50250" y="10580"/>
                </a:lnTo>
                <a:lnTo>
                  <a:pt x="50290" y="10580"/>
                </a:lnTo>
                <a:lnTo>
                  <a:pt x="50320" y="10550"/>
                </a:lnTo>
                <a:lnTo>
                  <a:pt x="50360" y="10420"/>
                </a:lnTo>
                <a:lnTo>
                  <a:pt x="50370" y="10350"/>
                </a:lnTo>
                <a:lnTo>
                  <a:pt x="50370" y="10290"/>
                </a:lnTo>
                <a:lnTo>
                  <a:pt x="50360" y="10250"/>
                </a:lnTo>
                <a:lnTo>
                  <a:pt x="50360" y="10220"/>
                </a:lnTo>
                <a:lnTo>
                  <a:pt x="50350" y="10160"/>
                </a:lnTo>
                <a:lnTo>
                  <a:pt x="50350" y="10130"/>
                </a:lnTo>
                <a:lnTo>
                  <a:pt x="50350" y="10100"/>
                </a:lnTo>
                <a:lnTo>
                  <a:pt x="50350" y="10070"/>
                </a:lnTo>
                <a:lnTo>
                  <a:pt x="50340" y="10030"/>
                </a:lnTo>
                <a:lnTo>
                  <a:pt x="50320" y="9960"/>
                </a:lnTo>
                <a:lnTo>
                  <a:pt x="50330" y="9940"/>
                </a:lnTo>
                <a:lnTo>
                  <a:pt x="50380" y="9920"/>
                </a:lnTo>
                <a:lnTo>
                  <a:pt x="50420" y="9890"/>
                </a:lnTo>
                <a:lnTo>
                  <a:pt x="50460" y="9840"/>
                </a:lnTo>
                <a:lnTo>
                  <a:pt x="50540" y="9680"/>
                </a:lnTo>
                <a:lnTo>
                  <a:pt x="50560" y="9630"/>
                </a:lnTo>
                <a:lnTo>
                  <a:pt x="50560" y="9570"/>
                </a:lnTo>
                <a:lnTo>
                  <a:pt x="50550" y="9520"/>
                </a:lnTo>
                <a:lnTo>
                  <a:pt x="50540" y="9460"/>
                </a:lnTo>
                <a:lnTo>
                  <a:pt x="50520" y="9410"/>
                </a:lnTo>
                <a:lnTo>
                  <a:pt x="50490" y="9370"/>
                </a:lnTo>
                <a:lnTo>
                  <a:pt x="50440" y="9350"/>
                </a:lnTo>
                <a:lnTo>
                  <a:pt x="50380" y="9340"/>
                </a:lnTo>
                <a:lnTo>
                  <a:pt x="50230" y="9290"/>
                </a:lnTo>
                <a:lnTo>
                  <a:pt x="50150" y="9250"/>
                </a:lnTo>
                <a:lnTo>
                  <a:pt x="50080" y="9230"/>
                </a:lnTo>
                <a:lnTo>
                  <a:pt x="49950" y="9230"/>
                </a:lnTo>
                <a:lnTo>
                  <a:pt x="49900" y="9210"/>
                </a:lnTo>
                <a:lnTo>
                  <a:pt x="49850" y="9190"/>
                </a:lnTo>
                <a:lnTo>
                  <a:pt x="49760" y="9120"/>
                </a:lnTo>
                <a:lnTo>
                  <a:pt x="49740" y="9080"/>
                </a:lnTo>
                <a:lnTo>
                  <a:pt x="49720" y="9050"/>
                </a:lnTo>
                <a:lnTo>
                  <a:pt x="49720" y="9020"/>
                </a:lnTo>
                <a:lnTo>
                  <a:pt x="49690" y="8970"/>
                </a:lnTo>
                <a:lnTo>
                  <a:pt x="49690" y="8930"/>
                </a:lnTo>
                <a:lnTo>
                  <a:pt x="49690" y="8890"/>
                </a:lnTo>
                <a:lnTo>
                  <a:pt x="49690" y="8850"/>
                </a:lnTo>
                <a:lnTo>
                  <a:pt x="49720" y="8760"/>
                </a:lnTo>
                <a:lnTo>
                  <a:pt x="49750" y="8670"/>
                </a:lnTo>
                <a:lnTo>
                  <a:pt x="49760" y="8580"/>
                </a:lnTo>
                <a:lnTo>
                  <a:pt x="49760" y="8540"/>
                </a:lnTo>
                <a:lnTo>
                  <a:pt x="49770" y="8500"/>
                </a:lnTo>
                <a:lnTo>
                  <a:pt x="49810" y="8410"/>
                </a:lnTo>
                <a:lnTo>
                  <a:pt x="49840" y="8370"/>
                </a:lnTo>
                <a:lnTo>
                  <a:pt x="49880" y="8330"/>
                </a:lnTo>
                <a:lnTo>
                  <a:pt x="49910" y="8300"/>
                </a:lnTo>
                <a:lnTo>
                  <a:pt x="49940" y="8290"/>
                </a:lnTo>
                <a:lnTo>
                  <a:pt x="49980" y="8300"/>
                </a:lnTo>
                <a:lnTo>
                  <a:pt x="50020" y="8310"/>
                </a:lnTo>
                <a:lnTo>
                  <a:pt x="50190" y="8400"/>
                </a:lnTo>
                <a:lnTo>
                  <a:pt x="50290" y="8430"/>
                </a:lnTo>
                <a:lnTo>
                  <a:pt x="50930" y="8540"/>
                </a:lnTo>
                <a:lnTo>
                  <a:pt x="51190" y="8650"/>
                </a:lnTo>
                <a:lnTo>
                  <a:pt x="51470" y="8720"/>
                </a:lnTo>
                <a:lnTo>
                  <a:pt x="52050" y="9030"/>
                </a:lnTo>
                <a:lnTo>
                  <a:pt x="52260" y="9080"/>
                </a:lnTo>
                <a:lnTo>
                  <a:pt x="52320" y="9070"/>
                </a:lnTo>
                <a:lnTo>
                  <a:pt x="52370" y="9080"/>
                </a:lnTo>
                <a:lnTo>
                  <a:pt x="52420" y="9120"/>
                </a:lnTo>
                <a:lnTo>
                  <a:pt x="52620" y="9320"/>
                </a:lnTo>
                <a:lnTo>
                  <a:pt x="52800" y="9430"/>
                </a:lnTo>
                <a:lnTo>
                  <a:pt x="52930" y="9530"/>
                </a:lnTo>
                <a:lnTo>
                  <a:pt x="53050" y="9590"/>
                </a:lnTo>
                <a:lnTo>
                  <a:pt x="53100" y="9640"/>
                </a:lnTo>
                <a:lnTo>
                  <a:pt x="53150" y="9710"/>
                </a:lnTo>
                <a:lnTo>
                  <a:pt x="53160" y="9760"/>
                </a:lnTo>
                <a:lnTo>
                  <a:pt x="53190" y="9820"/>
                </a:lnTo>
                <a:lnTo>
                  <a:pt x="53230" y="9890"/>
                </a:lnTo>
                <a:lnTo>
                  <a:pt x="53220" y="9920"/>
                </a:lnTo>
                <a:lnTo>
                  <a:pt x="53200" y="9940"/>
                </a:lnTo>
                <a:lnTo>
                  <a:pt x="53160" y="9950"/>
                </a:lnTo>
                <a:lnTo>
                  <a:pt x="53140" y="9970"/>
                </a:lnTo>
                <a:lnTo>
                  <a:pt x="53140" y="9990"/>
                </a:lnTo>
                <a:lnTo>
                  <a:pt x="53160" y="10010"/>
                </a:lnTo>
                <a:lnTo>
                  <a:pt x="53310" y="10000"/>
                </a:lnTo>
                <a:lnTo>
                  <a:pt x="53340" y="10000"/>
                </a:lnTo>
                <a:lnTo>
                  <a:pt x="53380" y="10010"/>
                </a:lnTo>
                <a:lnTo>
                  <a:pt x="53420" y="10040"/>
                </a:lnTo>
                <a:lnTo>
                  <a:pt x="53480" y="10130"/>
                </a:lnTo>
                <a:lnTo>
                  <a:pt x="53480" y="10180"/>
                </a:lnTo>
                <a:lnTo>
                  <a:pt x="53470" y="10230"/>
                </a:lnTo>
                <a:lnTo>
                  <a:pt x="53460" y="10260"/>
                </a:lnTo>
                <a:lnTo>
                  <a:pt x="53470" y="10290"/>
                </a:lnTo>
                <a:lnTo>
                  <a:pt x="53540" y="10410"/>
                </a:lnTo>
                <a:lnTo>
                  <a:pt x="53580" y="10440"/>
                </a:lnTo>
                <a:lnTo>
                  <a:pt x="53650" y="10430"/>
                </a:lnTo>
                <a:lnTo>
                  <a:pt x="53690" y="10420"/>
                </a:lnTo>
                <a:lnTo>
                  <a:pt x="53730" y="10410"/>
                </a:lnTo>
                <a:lnTo>
                  <a:pt x="53810" y="10430"/>
                </a:lnTo>
                <a:lnTo>
                  <a:pt x="54090" y="10460"/>
                </a:lnTo>
                <a:lnTo>
                  <a:pt x="54120" y="10470"/>
                </a:lnTo>
                <a:lnTo>
                  <a:pt x="54160" y="10500"/>
                </a:lnTo>
                <a:lnTo>
                  <a:pt x="54190" y="10560"/>
                </a:lnTo>
                <a:lnTo>
                  <a:pt x="54230" y="10610"/>
                </a:lnTo>
                <a:lnTo>
                  <a:pt x="54300" y="10660"/>
                </a:lnTo>
                <a:lnTo>
                  <a:pt x="55160" y="11030"/>
                </a:lnTo>
                <a:lnTo>
                  <a:pt x="55310" y="11160"/>
                </a:lnTo>
                <a:lnTo>
                  <a:pt x="55390" y="11200"/>
                </a:lnTo>
                <a:lnTo>
                  <a:pt x="55440" y="11250"/>
                </a:lnTo>
                <a:lnTo>
                  <a:pt x="55460" y="11300"/>
                </a:lnTo>
                <a:lnTo>
                  <a:pt x="55470" y="11390"/>
                </a:lnTo>
                <a:lnTo>
                  <a:pt x="55470" y="11450"/>
                </a:lnTo>
                <a:lnTo>
                  <a:pt x="55570" y="11540"/>
                </a:lnTo>
                <a:lnTo>
                  <a:pt x="55600" y="11630"/>
                </a:lnTo>
                <a:lnTo>
                  <a:pt x="55650" y="11760"/>
                </a:lnTo>
                <a:lnTo>
                  <a:pt x="55680" y="11770"/>
                </a:lnTo>
                <a:lnTo>
                  <a:pt x="55700" y="11760"/>
                </a:lnTo>
                <a:lnTo>
                  <a:pt x="55720" y="11740"/>
                </a:lnTo>
                <a:lnTo>
                  <a:pt x="55740" y="11730"/>
                </a:lnTo>
                <a:lnTo>
                  <a:pt x="55760" y="11730"/>
                </a:lnTo>
                <a:lnTo>
                  <a:pt x="55780" y="11750"/>
                </a:lnTo>
                <a:lnTo>
                  <a:pt x="55800" y="11780"/>
                </a:lnTo>
                <a:lnTo>
                  <a:pt x="55810" y="11830"/>
                </a:lnTo>
                <a:lnTo>
                  <a:pt x="55800" y="11880"/>
                </a:lnTo>
                <a:lnTo>
                  <a:pt x="55760" y="11980"/>
                </a:lnTo>
                <a:lnTo>
                  <a:pt x="55430" y="12420"/>
                </a:lnTo>
                <a:lnTo>
                  <a:pt x="55170" y="12650"/>
                </a:lnTo>
                <a:lnTo>
                  <a:pt x="55030" y="12880"/>
                </a:lnTo>
                <a:lnTo>
                  <a:pt x="54870" y="12930"/>
                </a:lnTo>
                <a:lnTo>
                  <a:pt x="54800" y="12980"/>
                </a:lnTo>
                <a:lnTo>
                  <a:pt x="54550" y="13200"/>
                </a:lnTo>
                <a:lnTo>
                  <a:pt x="54400" y="13300"/>
                </a:lnTo>
                <a:lnTo>
                  <a:pt x="54280" y="13400"/>
                </a:lnTo>
                <a:lnTo>
                  <a:pt x="54180" y="13420"/>
                </a:lnTo>
                <a:lnTo>
                  <a:pt x="54150" y="13400"/>
                </a:lnTo>
                <a:lnTo>
                  <a:pt x="54140" y="13370"/>
                </a:lnTo>
                <a:lnTo>
                  <a:pt x="54140" y="13340"/>
                </a:lnTo>
                <a:lnTo>
                  <a:pt x="54130" y="13320"/>
                </a:lnTo>
                <a:lnTo>
                  <a:pt x="54090" y="13300"/>
                </a:lnTo>
                <a:lnTo>
                  <a:pt x="54040" y="13280"/>
                </a:lnTo>
                <a:lnTo>
                  <a:pt x="53990" y="13280"/>
                </a:lnTo>
                <a:lnTo>
                  <a:pt x="53950" y="13300"/>
                </a:lnTo>
                <a:lnTo>
                  <a:pt x="53850" y="13340"/>
                </a:lnTo>
                <a:lnTo>
                  <a:pt x="53820" y="13340"/>
                </a:lnTo>
                <a:lnTo>
                  <a:pt x="53790" y="13340"/>
                </a:lnTo>
                <a:lnTo>
                  <a:pt x="53750" y="13350"/>
                </a:lnTo>
                <a:lnTo>
                  <a:pt x="53730" y="13380"/>
                </a:lnTo>
                <a:lnTo>
                  <a:pt x="53720" y="13440"/>
                </a:lnTo>
                <a:lnTo>
                  <a:pt x="53710" y="13480"/>
                </a:lnTo>
                <a:lnTo>
                  <a:pt x="53700" y="13520"/>
                </a:lnTo>
                <a:lnTo>
                  <a:pt x="53670" y="13540"/>
                </a:lnTo>
                <a:lnTo>
                  <a:pt x="53610" y="13520"/>
                </a:lnTo>
                <a:lnTo>
                  <a:pt x="53580" y="13490"/>
                </a:lnTo>
                <a:lnTo>
                  <a:pt x="53570" y="13440"/>
                </a:lnTo>
                <a:lnTo>
                  <a:pt x="53580" y="13400"/>
                </a:lnTo>
                <a:lnTo>
                  <a:pt x="53600" y="13360"/>
                </a:lnTo>
                <a:lnTo>
                  <a:pt x="53610" y="13320"/>
                </a:lnTo>
                <a:lnTo>
                  <a:pt x="53610" y="13290"/>
                </a:lnTo>
                <a:lnTo>
                  <a:pt x="53590" y="13280"/>
                </a:lnTo>
                <a:lnTo>
                  <a:pt x="53550" y="13280"/>
                </a:lnTo>
                <a:lnTo>
                  <a:pt x="53500" y="13290"/>
                </a:lnTo>
                <a:lnTo>
                  <a:pt x="53450" y="13300"/>
                </a:lnTo>
                <a:lnTo>
                  <a:pt x="53410" y="13310"/>
                </a:lnTo>
                <a:lnTo>
                  <a:pt x="53370" y="13300"/>
                </a:lnTo>
                <a:lnTo>
                  <a:pt x="53330" y="13280"/>
                </a:lnTo>
                <a:lnTo>
                  <a:pt x="53300" y="13250"/>
                </a:lnTo>
                <a:lnTo>
                  <a:pt x="53290" y="13220"/>
                </a:lnTo>
                <a:lnTo>
                  <a:pt x="53280" y="13180"/>
                </a:lnTo>
                <a:lnTo>
                  <a:pt x="53260" y="13150"/>
                </a:lnTo>
                <a:lnTo>
                  <a:pt x="53240" y="13140"/>
                </a:lnTo>
                <a:lnTo>
                  <a:pt x="53220" y="13160"/>
                </a:lnTo>
                <a:lnTo>
                  <a:pt x="53220" y="13220"/>
                </a:lnTo>
                <a:lnTo>
                  <a:pt x="53230" y="13260"/>
                </a:lnTo>
                <a:lnTo>
                  <a:pt x="53260" y="13320"/>
                </a:lnTo>
                <a:lnTo>
                  <a:pt x="53250" y="13340"/>
                </a:lnTo>
                <a:lnTo>
                  <a:pt x="53210" y="13350"/>
                </a:lnTo>
                <a:lnTo>
                  <a:pt x="53180" y="13340"/>
                </a:lnTo>
                <a:lnTo>
                  <a:pt x="53160" y="13320"/>
                </a:lnTo>
                <a:lnTo>
                  <a:pt x="53110" y="13340"/>
                </a:lnTo>
                <a:lnTo>
                  <a:pt x="53030" y="13410"/>
                </a:lnTo>
                <a:lnTo>
                  <a:pt x="52800" y="13670"/>
                </a:lnTo>
                <a:lnTo>
                  <a:pt x="52760" y="13770"/>
                </a:lnTo>
                <a:lnTo>
                  <a:pt x="52740" y="13810"/>
                </a:lnTo>
                <a:lnTo>
                  <a:pt x="52700" y="13870"/>
                </a:lnTo>
                <a:lnTo>
                  <a:pt x="52610" y="13940"/>
                </a:lnTo>
                <a:lnTo>
                  <a:pt x="52550" y="14030"/>
                </a:lnTo>
                <a:lnTo>
                  <a:pt x="52420" y="14120"/>
                </a:lnTo>
                <a:lnTo>
                  <a:pt x="52360" y="14140"/>
                </a:lnTo>
                <a:lnTo>
                  <a:pt x="52320" y="14130"/>
                </a:lnTo>
                <a:lnTo>
                  <a:pt x="52290" y="14090"/>
                </a:lnTo>
                <a:lnTo>
                  <a:pt x="52260" y="14060"/>
                </a:lnTo>
                <a:lnTo>
                  <a:pt x="52230" y="14030"/>
                </a:lnTo>
                <a:lnTo>
                  <a:pt x="52210" y="14040"/>
                </a:lnTo>
                <a:lnTo>
                  <a:pt x="52180" y="14070"/>
                </a:lnTo>
                <a:lnTo>
                  <a:pt x="52170" y="14150"/>
                </a:lnTo>
                <a:lnTo>
                  <a:pt x="52180" y="14290"/>
                </a:lnTo>
                <a:lnTo>
                  <a:pt x="52160" y="14360"/>
                </a:lnTo>
                <a:lnTo>
                  <a:pt x="52120" y="14420"/>
                </a:lnTo>
                <a:lnTo>
                  <a:pt x="52040" y="14450"/>
                </a:lnTo>
                <a:lnTo>
                  <a:pt x="51980" y="14460"/>
                </a:lnTo>
                <a:lnTo>
                  <a:pt x="51750" y="14430"/>
                </a:lnTo>
                <a:lnTo>
                  <a:pt x="51710" y="14450"/>
                </a:lnTo>
                <a:lnTo>
                  <a:pt x="51690" y="14500"/>
                </a:lnTo>
                <a:lnTo>
                  <a:pt x="51690" y="14610"/>
                </a:lnTo>
                <a:lnTo>
                  <a:pt x="51710" y="14660"/>
                </a:lnTo>
                <a:lnTo>
                  <a:pt x="51730" y="14700"/>
                </a:lnTo>
                <a:lnTo>
                  <a:pt x="51750" y="14740"/>
                </a:lnTo>
                <a:lnTo>
                  <a:pt x="51750" y="14780"/>
                </a:lnTo>
                <a:lnTo>
                  <a:pt x="51750" y="14830"/>
                </a:lnTo>
                <a:lnTo>
                  <a:pt x="51740" y="14890"/>
                </a:lnTo>
                <a:lnTo>
                  <a:pt x="51710" y="14940"/>
                </a:lnTo>
                <a:lnTo>
                  <a:pt x="51620" y="15010"/>
                </a:lnTo>
                <a:lnTo>
                  <a:pt x="51550" y="15050"/>
                </a:lnTo>
                <a:lnTo>
                  <a:pt x="51480" y="15070"/>
                </a:lnTo>
                <a:lnTo>
                  <a:pt x="51420" y="15070"/>
                </a:lnTo>
                <a:lnTo>
                  <a:pt x="51320" y="15050"/>
                </a:lnTo>
                <a:lnTo>
                  <a:pt x="51280" y="15060"/>
                </a:lnTo>
                <a:lnTo>
                  <a:pt x="51260" y="15090"/>
                </a:lnTo>
                <a:lnTo>
                  <a:pt x="51250" y="15130"/>
                </a:lnTo>
                <a:lnTo>
                  <a:pt x="51290" y="15230"/>
                </a:lnTo>
                <a:lnTo>
                  <a:pt x="51310" y="15340"/>
                </a:lnTo>
                <a:lnTo>
                  <a:pt x="51320" y="15500"/>
                </a:lnTo>
                <a:lnTo>
                  <a:pt x="51250" y="15730"/>
                </a:lnTo>
                <a:lnTo>
                  <a:pt x="51090" y="16000"/>
                </a:lnTo>
                <a:lnTo>
                  <a:pt x="50710" y="16460"/>
                </a:lnTo>
                <a:lnTo>
                  <a:pt x="50560" y="16590"/>
                </a:lnTo>
                <a:lnTo>
                  <a:pt x="50400" y="16700"/>
                </a:lnTo>
                <a:lnTo>
                  <a:pt x="50320" y="16740"/>
                </a:lnTo>
                <a:lnTo>
                  <a:pt x="50190" y="16890"/>
                </a:lnTo>
                <a:lnTo>
                  <a:pt x="49990" y="16980"/>
                </a:lnTo>
                <a:lnTo>
                  <a:pt x="49920" y="17050"/>
                </a:lnTo>
                <a:lnTo>
                  <a:pt x="49840" y="17150"/>
                </a:lnTo>
                <a:lnTo>
                  <a:pt x="49740" y="17330"/>
                </a:lnTo>
                <a:lnTo>
                  <a:pt x="49650" y="17440"/>
                </a:lnTo>
                <a:lnTo>
                  <a:pt x="49370" y="17710"/>
                </a:lnTo>
                <a:lnTo>
                  <a:pt x="49320" y="17780"/>
                </a:lnTo>
                <a:lnTo>
                  <a:pt x="49270" y="17910"/>
                </a:lnTo>
                <a:lnTo>
                  <a:pt x="49160" y="18130"/>
                </a:lnTo>
                <a:lnTo>
                  <a:pt x="48990" y="18270"/>
                </a:lnTo>
                <a:lnTo>
                  <a:pt x="48910" y="18280"/>
                </a:lnTo>
                <a:lnTo>
                  <a:pt x="48880" y="18310"/>
                </a:lnTo>
                <a:lnTo>
                  <a:pt x="48830" y="18410"/>
                </a:lnTo>
                <a:lnTo>
                  <a:pt x="48810" y="18490"/>
                </a:lnTo>
                <a:lnTo>
                  <a:pt x="48790" y="18570"/>
                </a:lnTo>
                <a:lnTo>
                  <a:pt x="48590" y="18930"/>
                </a:lnTo>
                <a:lnTo>
                  <a:pt x="48570" y="19030"/>
                </a:lnTo>
                <a:lnTo>
                  <a:pt x="48570" y="19100"/>
                </a:lnTo>
                <a:lnTo>
                  <a:pt x="48580" y="19330"/>
                </a:lnTo>
                <a:lnTo>
                  <a:pt x="48570" y="19380"/>
                </a:lnTo>
                <a:lnTo>
                  <a:pt x="48540" y="19440"/>
                </a:lnTo>
                <a:lnTo>
                  <a:pt x="48420" y="19630"/>
                </a:lnTo>
                <a:lnTo>
                  <a:pt x="48320" y="19730"/>
                </a:lnTo>
                <a:lnTo>
                  <a:pt x="47130" y="20220"/>
                </a:lnTo>
                <a:lnTo>
                  <a:pt x="47060" y="20340"/>
                </a:lnTo>
                <a:lnTo>
                  <a:pt x="47110" y="20620"/>
                </a:lnTo>
                <a:lnTo>
                  <a:pt x="47210" y="20720"/>
                </a:lnTo>
                <a:lnTo>
                  <a:pt x="47360" y="20740"/>
                </a:lnTo>
                <a:lnTo>
                  <a:pt x="47480" y="20750"/>
                </a:lnTo>
                <a:lnTo>
                  <a:pt x="47510" y="20830"/>
                </a:lnTo>
                <a:lnTo>
                  <a:pt x="47510" y="21040"/>
                </a:lnTo>
                <a:lnTo>
                  <a:pt x="47430" y="21820"/>
                </a:lnTo>
                <a:lnTo>
                  <a:pt x="47330" y="22040"/>
                </a:lnTo>
                <a:lnTo>
                  <a:pt x="47260" y="22110"/>
                </a:lnTo>
                <a:lnTo>
                  <a:pt x="47190" y="22130"/>
                </a:lnTo>
                <a:lnTo>
                  <a:pt x="47130" y="22130"/>
                </a:lnTo>
                <a:lnTo>
                  <a:pt x="47070" y="22160"/>
                </a:lnTo>
                <a:lnTo>
                  <a:pt x="47030" y="22230"/>
                </a:lnTo>
                <a:lnTo>
                  <a:pt x="46830" y="22690"/>
                </a:lnTo>
                <a:lnTo>
                  <a:pt x="46790" y="22820"/>
                </a:lnTo>
                <a:lnTo>
                  <a:pt x="46800" y="22910"/>
                </a:lnTo>
                <a:lnTo>
                  <a:pt x="46810" y="22980"/>
                </a:lnTo>
                <a:lnTo>
                  <a:pt x="46960" y="23330"/>
                </a:lnTo>
                <a:lnTo>
                  <a:pt x="46870" y="23410"/>
                </a:lnTo>
                <a:lnTo>
                  <a:pt x="46850" y="23500"/>
                </a:lnTo>
                <a:lnTo>
                  <a:pt x="46820" y="23660"/>
                </a:lnTo>
                <a:lnTo>
                  <a:pt x="46730" y="23710"/>
                </a:lnTo>
                <a:lnTo>
                  <a:pt x="46610" y="23720"/>
                </a:lnTo>
                <a:lnTo>
                  <a:pt x="46480" y="23760"/>
                </a:lnTo>
                <a:lnTo>
                  <a:pt x="46410" y="23850"/>
                </a:lnTo>
                <a:lnTo>
                  <a:pt x="46270" y="24090"/>
                </a:lnTo>
                <a:lnTo>
                  <a:pt x="46140" y="24190"/>
                </a:lnTo>
                <a:lnTo>
                  <a:pt x="45960" y="24250"/>
                </a:lnTo>
                <a:lnTo>
                  <a:pt x="45790" y="24370"/>
                </a:lnTo>
                <a:lnTo>
                  <a:pt x="45190" y="24620"/>
                </a:lnTo>
                <a:lnTo>
                  <a:pt x="44080" y="25380"/>
                </a:lnTo>
                <a:lnTo>
                  <a:pt x="43930" y="25390"/>
                </a:lnTo>
                <a:lnTo>
                  <a:pt x="43850" y="25420"/>
                </a:lnTo>
                <a:lnTo>
                  <a:pt x="43760" y="25470"/>
                </a:lnTo>
                <a:lnTo>
                  <a:pt x="43550" y="25650"/>
                </a:lnTo>
                <a:lnTo>
                  <a:pt x="43440" y="25730"/>
                </a:lnTo>
                <a:lnTo>
                  <a:pt x="43180" y="25850"/>
                </a:lnTo>
                <a:lnTo>
                  <a:pt x="43150" y="25850"/>
                </a:lnTo>
                <a:lnTo>
                  <a:pt x="43120" y="25850"/>
                </a:lnTo>
                <a:lnTo>
                  <a:pt x="43110" y="25850"/>
                </a:lnTo>
                <a:lnTo>
                  <a:pt x="43090" y="25860"/>
                </a:lnTo>
                <a:lnTo>
                  <a:pt x="43070" y="25870"/>
                </a:lnTo>
                <a:lnTo>
                  <a:pt x="43040" y="25860"/>
                </a:lnTo>
                <a:lnTo>
                  <a:pt x="43010" y="25860"/>
                </a:lnTo>
                <a:lnTo>
                  <a:pt x="42980" y="25860"/>
                </a:lnTo>
                <a:lnTo>
                  <a:pt x="42950" y="25870"/>
                </a:lnTo>
                <a:lnTo>
                  <a:pt x="42920" y="25910"/>
                </a:lnTo>
                <a:lnTo>
                  <a:pt x="42890" y="25950"/>
                </a:lnTo>
                <a:lnTo>
                  <a:pt x="42860" y="26020"/>
                </a:lnTo>
                <a:lnTo>
                  <a:pt x="42830" y="26040"/>
                </a:lnTo>
                <a:lnTo>
                  <a:pt x="42810" y="26060"/>
                </a:lnTo>
                <a:lnTo>
                  <a:pt x="42810" y="26080"/>
                </a:lnTo>
                <a:lnTo>
                  <a:pt x="42890" y="26200"/>
                </a:lnTo>
                <a:lnTo>
                  <a:pt x="42980" y="26420"/>
                </a:lnTo>
                <a:lnTo>
                  <a:pt x="43000" y="26500"/>
                </a:lnTo>
                <a:lnTo>
                  <a:pt x="42990" y="26570"/>
                </a:lnTo>
                <a:lnTo>
                  <a:pt x="42940" y="26660"/>
                </a:lnTo>
                <a:lnTo>
                  <a:pt x="42900" y="26720"/>
                </a:lnTo>
                <a:lnTo>
                  <a:pt x="42880" y="26750"/>
                </a:lnTo>
                <a:lnTo>
                  <a:pt x="42860" y="26900"/>
                </a:lnTo>
                <a:lnTo>
                  <a:pt x="42860" y="26980"/>
                </a:lnTo>
                <a:lnTo>
                  <a:pt x="42880" y="27060"/>
                </a:lnTo>
                <a:lnTo>
                  <a:pt x="42930" y="27140"/>
                </a:lnTo>
                <a:lnTo>
                  <a:pt x="42930" y="27280"/>
                </a:lnTo>
                <a:lnTo>
                  <a:pt x="42950" y="27360"/>
                </a:lnTo>
                <a:lnTo>
                  <a:pt x="43200" y="27680"/>
                </a:lnTo>
                <a:lnTo>
                  <a:pt x="43270" y="27750"/>
                </a:lnTo>
                <a:lnTo>
                  <a:pt x="43410" y="27860"/>
                </a:lnTo>
                <a:lnTo>
                  <a:pt x="43460" y="27920"/>
                </a:lnTo>
                <a:lnTo>
                  <a:pt x="43500" y="28000"/>
                </a:lnTo>
                <a:lnTo>
                  <a:pt x="43510" y="28080"/>
                </a:lnTo>
                <a:lnTo>
                  <a:pt x="43520" y="28170"/>
                </a:lnTo>
                <a:lnTo>
                  <a:pt x="43620" y="28460"/>
                </a:lnTo>
                <a:lnTo>
                  <a:pt x="43640" y="28480"/>
                </a:lnTo>
                <a:lnTo>
                  <a:pt x="43670" y="28490"/>
                </a:lnTo>
                <a:lnTo>
                  <a:pt x="43690" y="28490"/>
                </a:lnTo>
                <a:lnTo>
                  <a:pt x="43700" y="28480"/>
                </a:lnTo>
                <a:lnTo>
                  <a:pt x="43720" y="28480"/>
                </a:lnTo>
                <a:lnTo>
                  <a:pt x="43730" y="28510"/>
                </a:lnTo>
                <a:lnTo>
                  <a:pt x="43720" y="28560"/>
                </a:lnTo>
                <a:lnTo>
                  <a:pt x="43680" y="28650"/>
                </a:lnTo>
                <a:lnTo>
                  <a:pt x="43670" y="28720"/>
                </a:lnTo>
                <a:lnTo>
                  <a:pt x="43670" y="28790"/>
                </a:lnTo>
                <a:lnTo>
                  <a:pt x="43640" y="28980"/>
                </a:lnTo>
                <a:lnTo>
                  <a:pt x="43640" y="29060"/>
                </a:lnTo>
                <a:lnTo>
                  <a:pt x="43650" y="29090"/>
                </a:lnTo>
                <a:lnTo>
                  <a:pt x="43660" y="29110"/>
                </a:lnTo>
                <a:lnTo>
                  <a:pt x="43670" y="29110"/>
                </a:lnTo>
                <a:lnTo>
                  <a:pt x="43690" y="29100"/>
                </a:lnTo>
                <a:lnTo>
                  <a:pt x="43710" y="29110"/>
                </a:lnTo>
                <a:lnTo>
                  <a:pt x="43760" y="29120"/>
                </a:lnTo>
                <a:lnTo>
                  <a:pt x="43790" y="29200"/>
                </a:lnTo>
                <a:lnTo>
                  <a:pt x="43860" y="29330"/>
                </a:lnTo>
                <a:lnTo>
                  <a:pt x="43870" y="29400"/>
                </a:lnTo>
                <a:lnTo>
                  <a:pt x="43890" y="29420"/>
                </a:lnTo>
                <a:lnTo>
                  <a:pt x="43910" y="29430"/>
                </a:lnTo>
                <a:lnTo>
                  <a:pt x="43940" y="29440"/>
                </a:lnTo>
                <a:lnTo>
                  <a:pt x="43950" y="29450"/>
                </a:lnTo>
                <a:lnTo>
                  <a:pt x="43950" y="29490"/>
                </a:lnTo>
                <a:lnTo>
                  <a:pt x="43960" y="29510"/>
                </a:lnTo>
                <a:lnTo>
                  <a:pt x="43980" y="29510"/>
                </a:lnTo>
                <a:lnTo>
                  <a:pt x="44010" y="29510"/>
                </a:lnTo>
                <a:lnTo>
                  <a:pt x="44020" y="29530"/>
                </a:lnTo>
                <a:lnTo>
                  <a:pt x="44010" y="29560"/>
                </a:lnTo>
                <a:lnTo>
                  <a:pt x="43990" y="29580"/>
                </a:lnTo>
                <a:lnTo>
                  <a:pt x="44000" y="29600"/>
                </a:lnTo>
                <a:lnTo>
                  <a:pt x="44010" y="29610"/>
                </a:lnTo>
                <a:lnTo>
                  <a:pt x="44050" y="29620"/>
                </a:lnTo>
                <a:lnTo>
                  <a:pt x="44080" y="29620"/>
                </a:lnTo>
                <a:lnTo>
                  <a:pt x="44110" y="29620"/>
                </a:lnTo>
                <a:lnTo>
                  <a:pt x="44140" y="29630"/>
                </a:lnTo>
                <a:lnTo>
                  <a:pt x="44170" y="29620"/>
                </a:lnTo>
                <a:lnTo>
                  <a:pt x="44180" y="29640"/>
                </a:lnTo>
                <a:lnTo>
                  <a:pt x="44210" y="29740"/>
                </a:lnTo>
                <a:lnTo>
                  <a:pt x="44220" y="29770"/>
                </a:lnTo>
                <a:lnTo>
                  <a:pt x="44220" y="29800"/>
                </a:lnTo>
                <a:lnTo>
                  <a:pt x="44240" y="29870"/>
                </a:lnTo>
                <a:lnTo>
                  <a:pt x="44250" y="29910"/>
                </a:lnTo>
                <a:lnTo>
                  <a:pt x="44240" y="29960"/>
                </a:lnTo>
                <a:lnTo>
                  <a:pt x="44190" y="30090"/>
                </a:lnTo>
                <a:lnTo>
                  <a:pt x="44190" y="30110"/>
                </a:lnTo>
                <a:lnTo>
                  <a:pt x="44230" y="30170"/>
                </a:lnTo>
                <a:lnTo>
                  <a:pt x="44250" y="30220"/>
                </a:lnTo>
                <a:lnTo>
                  <a:pt x="44230" y="30290"/>
                </a:lnTo>
                <a:lnTo>
                  <a:pt x="44140" y="30350"/>
                </a:lnTo>
                <a:lnTo>
                  <a:pt x="43800" y="30400"/>
                </a:lnTo>
                <a:lnTo>
                  <a:pt x="40540" y="30420"/>
                </a:lnTo>
                <a:lnTo>
                  <a:pt x="39490" y="30650"/>
                </a:lnTo>
                <a:lnTo>
                  <a:pt x="39260" y="31740"/>
                </a:lnTo>
                <a:lnTo>
                  <a:pt x="37270" y="32010"/>
                </a:lnTo>
                <a:lnTo>
                  <a:pt x="36990" y="31890"/>
                </a:lnTo>
                <a:lnTo>
                  <a:pt x="36670" y="31740"/>
                </a:lnTo>
                <a:lnTo>
                  <a:pt x="36510" y="31700"/>
                </a:lnTo>
                <a:lnTo>
                  <a:pt x="35220" y="31870"/>
                </a:lnTo>
                <a:lnTo>
                  <a:pt x="34630" y="31830"/>
                </a:lnTo>
                <a:lnTo>
                  <a:pt x="33420" y="31360"/>
                </a:lnTo>
                <a:lnTo>
                  <a:pt x="30920" y="30320"/>
                </a:lnTo>
                <a:lnTo>
                  <a:pt x="30310" y="30220"/>
                </a:lnTo>
                <a:lnTo>
                  <a:pt x="28770" y="29780"/>
                </a:lnTo>
                <a:lnTo>
                  <a:pt x="27590" y="29670"/>
                </a:lnTo>
                <a:lnTo>
                  <a:pt x="27400" y="29660"/>
                </a:lnTo>
                <a:lnTo>
                  <a:pt x="27390" y="29400"/>
                </a:lnTo>
                <a:lnTo>
                  <a:pt x="27480" y="28720"/>
                </a:lnTo>
                <a:lnTo>
                  <a:pt x="27860" y="27340"/>
                </a:lnTo>
                <a:lnTo>
                  <a:pt x="27940" y="26240"/>
                </a:lnTo>
                <a:lnTo>
                  <a:pt x="28020" y="25910"/>
                </a:lnTo>
                <a:lnTo>
                  <a:pt x="28030" y="25910"/>
                </a:lnTo>
                <a:lnTo>
                  <a:pt x="28460" y="25260"/>
                </a:lnTo>
                <a:lnTo>
                  <a:pt x="28770" y="24790"/>
                </a:lnTo>
                <a:lnTo>
                  <a:pt x="28910" y="24450"/>
                </a:lnTo>
                <a:lnTo>
                  <a:pt x="28960" y="24100"/>
                </a:lnTo>
                <a:lnTo>
                  <a:pt x="28920" y="22550"/>
                </a:lnTo>
                <a:lnTo>
                  <a:pt x="28880" y="22180"/>
                </a:lnTo>
                <a:lnTo>
                  <a:pt x="28780" y="21820"/>
                </a:lnTo>
                <a:lnTo>
                  <a:pt x="28070" y="20280"/>
                </a:lnTo>
                <a:lnTo>
                  <a:pt x="27840" y="19730"/>
                </a:lnTo>
                <a:lnTo>
                  <a:pt x="27800" y="19530"/>
                </a:lnTo>
                <a:lnTo>
                  <a:pt x="27800" y="19340"/>
                </a:lnTo>
                <a:lnTo>
                  <a:pt x="28100" y="16500"/>
                </a:lnTo>
                <a:lnTo>
                  <a:pt x="28170" y="16200"/>
                </a:lnTo>
                <a:lnTo>
                  <a:pt x="28980" y="14620"/>
                </a:lnTo>
                <a:lnTo>
                  <a:pt x="29160" y="14360"/>
                </a:lnTo>
                <a:lnTo>
                  <a:pt x="29430" y="14240"/>
                </a:lnTo>
                <a:lnTo>
                  <a:pt x="30020" y="14140"/>
                </a:lnTo>
                <a:lnTo>
                  <a:pt x="32860" y="13540"/>
                </a:lnTo>
                <a:lnTo>
                  <a:pt x="33110" y="13420"/>
                </a:lnTo>
                <a:lnTo>
                  <a:pt x="33350" y="13210"/>
                </a:lnTo>
                <a:lnTo>
                  <a:pt x="34580" y="11890"/>
                </a:lnTo>
                <a:lnTo>
                  <a:pt x="36400" y="9930"/>
                </a:lnTo>
                <a:lnTo>
                  <a:pt x="37350" y="8920"/>
                </a:lnTo>
                <a:lnTo>
                  <a:pt x="37930" y="8360"/>
                </a:lnTo>
                <a:lnTo>
                  <a:pt x="38220" y="8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Sala ad-Di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960" y="23330"/>
                </a:moveTo>
                <a:lnTo>
                  <a:pt x="46900" y="23640"/>
                </a:lnTo>
                <a:lnTo>
                  <a:pt x="46880" y="23690"/>
                </a:lnTo>
                <a:lnTo>
                  <a:pt x="46850" y="23760"/>
                </a:lnTo>
                <a:lnTo>
                  <a:pt x="46860" y="23800"/>
                </a:lnTo>
                <a:lnTo>
                  <a:pt x="46880" y="23830"/>
                </a:lnTo>
                <a:lnTo>
                  <a:pt x="46920" y="23880"/>
                </a:lnTo>
                <a:lnTo>
                  <a:pt x="46970" y="23950"/>
                </a:lnTo>
                <a:lnTo>
                  <a:pt x="47010" y="24060"/>
                </a:lnTo>
                <a:lnTo>
                  <a:pt x="47050" y="24200"/>
                </a:lnTo>
                <a:lnTo>
                  <a:pt x="47030" y="24290"/>
                </a:lnTo>
                <a:lnTo>
                  <a:pt x="47010" y="24360"/>
                </a:lnTo>
                <a:lnTo>
                  <a:pt x="47020" y="24400"/>
                </a:lnTo>
                <a:lnTo>
                  <a:pt x="47040" y="24430"/>
                </a:lnTo>
                <a:lnTo>
                  <a:pt x="47080" y="24450"/>
                </a:lnTo>
                <a:lnTo>
                  <a:pt x="47130" y="24460"/>
                </a:lnTo>
                <a:lnTo>
                  <a:pt x="47170" y="24490"/>
                </a:lnTo>
                <a:lnTo>
                  <a:pt x="47230" y="24550"/>
                </a:lnTo>
                <a:lnTo>
                  <a:pt x="47300" y="24680"/>
                </a:lnTo>
                <a:lnTo>
                  <a:pt x="47330" y="24850"/>
                </a:lnTo>
                <a:lnTo>
                  <a:pt x="47370" y="25720"/>
                </a:lnTo>
                <a:lnTo>
                  <a:pt x="47370" y="25830"/>
                </a:lnTo>
                <a:lnTo>
                  <a:pt x="47360" y="25900"/>
                </a:lnTo>
                <a:lnTo>
                  <a:pt x="47320" y="26050"/>
                </a:lnTo>
                <a:lnTo>
                  <a:pt x="47310" y="26190"/>
                </a:lnTo>
                <a:lnTo>
                  <a:pt x="47300" y="26250"/>
                </a:lnTo>
                <a:lnTo>
                  <a:pt x="47280" y="26280"/>
                </a:lnTo>
                <a:lnTo>
                  <a:pt x="47250" y="26290"/>
                </a:lnTo>
                <a:lnTo>
                  <a:pt x="47180" y="26310"/>
                </a:lnTo>
                <a:lnTo>
                  <a:pt x="47010" y="26400"/>
                </a:lnTo>
                <a:lnTo>
                  <a:pt x="46860" y="26660"/>
                </a:lnTo>
                <a:lnTo>
                  <a:pt x="46780" y="26660"/>
                </a:lnTo>
                <a:lnTo>
                  <a:pt x="46730" y="26640"/>
                </a:lnTo>
                <a:lnTo>
                  <a:pt x="46670" y="26560"/>
                </a:lnTo>
                <a:lnTo>
                  <a:pt x="46670" y="26510"/>
                </a:lnTo>
                <a:lnTo>
                  <a:pt x="46670" y="26460"/>
                </a:lnTo>
                <a:lnTo>
                  <a:pt x="46630" y="26400"/>
                </a:lnTo>
                <a:lnTo>
                  <a:pt x="46620" y="26370"/>
                </a:lnTo>
                <a:lnTo>
                  <a:pt x="46610" y="26330"/>
                </a:lnTo>
                <a:lnTo>
                  <a:pt x="46590" y="26290"/>
                </a:lnTo>
                <a:lnTo>
                  <a:pt x="46550" y="26260"/>
                </a:lnTo>
                <a:lnTo>
                  <a:pt x="46410" y="26220"/>
                </a:lnTo>
                <a:lnTo>
                  <a:pt x="46350" y="26380"/>
                </a:lnTo>
                <a:lnTo>
                  <a:pt x="46390" y="26490"/>
                </a:lnTo>
                <a:lnTo>
                  <a:pt x="46390" y="26550"/>
                </a:lnTo>
                <a:lnTo>
                  <a:pt x="46360" y="26620"/>
                </a:lnTo>
                <a:lnTo>
                  <a:pt x="46350" y="26730"/>
                </a:lnTo>
                <a:lnTo>
                  <a:pt x="46370" y="26830"/>
                </a:lnTo>
                <a:lnTo>
                  <a:pt x="46410" y="26890"/>
                </a:lnTo>
                <a:lnTo>
                  <a:pt x="46460" y="26930"/>
                </a:lnTo>
                <a:lnTo>
                  <a:pt x="46480" y="26950"/>
                </a:lnTo>
                <a:lnTo>
                  <a:pt x="46520" y="27040"/>
                </a:lnTo>
                <a:lnTo>
                  <a:pt x="46750" y="27300"/>
                </a:lnTo>
                <a:lnTo>
                  <a:pt x="46850" y="27390"/>
                </a:lnTo>
                <a:lnTo>
                  <a:pt x="47110" y="27490"/>
                </a:lnTo>
                <a:lnTo>
                  <a:pt x="47240" y="27580"/>
                </a:lnTo>
                <a:lnTo>
                  <a:pt x="47300" y="27720"/>
                </a:lnTo>
                <a:lnTo>
                  <a:pt x="47290" y="27750"/>
                </a:lnTo>
                <a:lnTo>
                  <a:pt x="47260" y="27770"/>
                </a:lnTo>
                <a:lnTo>
                  <a:pt x="47230" y="27780"/>
                </a:lnTo>
                <a:lnTo>
                  <a:pt x="47200" y="27800"/>
                </a:lnTo>
                <a:lnTo>
                  <a:pt x="47170" y="27870"/>
                </a:lnTo>
                <a:lnTo>
                  <a:pt x="47190" y="27910"/>
                </a:lnTo>
                <a:lnTo>
                  <a:pt x="47220" y="27950"/>
                </a:lnTo>
                <a:lnTo>
                  <a:pt x="47230" y="28000"/>
                </a:lnTo>
                <a:lnTo>
                  <a:pt x="47200" y="28160"/>
                </a:lnTo>
                <a:lnTo>
                  <a:pt x="47170" y="28230"/>
                </a:lnTo>
                <a:lnTo>
                  <a:pt x="47110" y="28300"/>
                </a:lnTo>
                <a:lnTo>
                  <a:pt x="47580" y="28380"/>
                </a:lnTo>
                <a:lnTo>
                  <a:pt x="47770" y="28470"/>
                </a:lnTo>
                <a:lnTo>
                  <a:pt x="47730" y="28680"/>
                </a:lnTo>
                <a:lnTo>
                  <a:pt x="47660" y="28740"/>
                </a:lnTo>
                <a:lnTo>
                  <a:pt x="47550" y="28770"/>
                </a:lnTo>
                <a:lnTo>
                  <a:pt x="47460" y="28830"/>
                </a:lnTo>
                <a:lnTo>
                  <a:pt x="47420" y="28950"/>
                </a:lnTo>
                <a:lnTo>
                  <a:pt x="47460" y="29050"/>
                </a:lnTo>
                <a:lnTo>
                  <a:pt x="47540" y="29190"/>
                </a:lnTo>
                <a:lnTo>
                  <a:pt x="47630" y="29320"/>
                </a:lnTo>
                <a:lnTo>
                  <a:pt x="47700" y="29370"/>
                </a:lnTo>
                <a:lnTo>
                  <a:pt x="48300" y="30020"/>
                </a:lnTo>
                <a:lnTo>
                  <a:pt x="48420" y="30200"/>
                </a:lnTo>
                <a:lnTo>
                  <a:pt x="48660" y="30310"/>
                </a:lnTo>
                <a:lnTo>
                  <a:pt x="48830" y="30430"/>
                </a:lnTo>
                <a:lnTo>
                  <a:pt x="48910" y="30560"/>
                </a:lnTo>
                <a:lnTo>
                  <a:pt x="49120" y="30710"/>
                </a:lnTo>
                <a:lnTo>
                  <a:pt x="49830" y="31030"/>
                </a:lnTo>
                <a:lnTo>
                  <a:pt x="51650" y="32130"/>
                </a:lnTo>
                <a:lnTo>
                  <a:pt x="52250" y="32490"/>
                </a:lnTo>
                <a:lnTo>
                  <a:pt x="52890" y="32730"/>
                </a:lnTo>
                <a:lnTo>
                  <a:pt x="53670" y="33080"/>
                </a:lnTo>
                <a:lnTo>
                  <a:pt x="54220" y="33420"/>
                </a:lnTo>
                <a:lnTo>
                  <a:pt x="54980" y="34190"/>
                </a:lnTo>
                <a:lnTo>
                  <a:pt x="55680" y="34720"/>
                </a:lnTo>
                <a:lnTo>
                  <a:pt x="55770" y="34750"/>
                </a:lnTo>
                <a:lnTo>
                  <a:pt x="55910" y="34750"/>
                </a:lnTo>
                <a:lnTo>
                  <a:pt x="56110" y="34500"/>
                </a:lnTo>
                <a:lnTo>
                  <a:pt x="56150" y="34440"/>
                </a:lnTo>
                <a:lnTo>
                  <a:pt x="56150" y="34410"/>
                </a:lnTo>
                <a:lnTo>
                  <a:pt x="56050" y="34400"/>
                </a:lnTo>
                <a:lnTo>
                  <a:pt x="56020" y="34390"/>
                </a:lnTo>
                <a:lnTo>
                  <a:pt x="56000" y="34370"/>
                </a:lnTo>
                <a:lnTo>
                  <a:pt x="56000" y="34340"/>
                </a:lnTo>
                <a:lnTo>
                  <a:pt x="56020" y="34290"/>
                </a:lnTo>
                <a:lnTo>
                  <a:pt x="56020" y="34270"/>
                </a:lnTo>
                <a:lnTo>
                  <a:pt x="55980" y="34190"/>
                </a:lnTo>
                <a:lnTo>
                  <a:pt x="55970" y="34150"/>
                </a:lnTo>
                <a:lnTo>
                  <a:pt x="56000" y="34030"/>
                </a:lnTo>
                <a:lnTo>
                  <a:pt x="56010" y="33970"/>
                </a:lnTo>
                <a:lnTo>
                  <a:pt x="56010" y="33860"/>
                </a:lnTo>
                <a:lnTo>
                  <a:pt x="56020" y="33820"/>
                </a:lnTo>
                <a:lnTo>
                  <a:pt x="56050" y="33770"/>
                </a:lnTo>
                <a:lnTo>
                  <a:pt x="56160" y="33670"/>
                </a:lnTo>
                <a:lnTo>
                  <a:pt x="56210" y="33600"/>
                </a:lnTo>
                <a:lnTo>
                  <a:pt x="56240" y="33540"/>
                </a:lnTo>
                <a:lnTo>
                  <a:pt x="56270" y="33430"/>
                </a:lnTo>
                <a:lnTo>
                  <a:pt x="56420" y="33230"/>
                </a:lnTo>
                <a:lnTo>
                  <a:pt x="56520" y="33170"/>
                </a:lnTo>
                <a:lnTo>
                  <a:pt x="56560" y="33130"/>
                </a:lnTo>
                <a:lnTo>
                  <a:pt x="56570" y="33090"/>
                </a:lnTo>
                <a:lnTo>
                  <a:pt x="56570" y="33060"/>
                </a:lnTo>
                <a:lnTo>
                  <a:pt x="56580" y="33030"/>
                </a:lnTo>
                <a:lnTo>
                  <a:pt x="56630" y="32970"/>
                </a:lnTo>
                <a:lnTo>
                  <a:pt x="56630" y="32930"/>
                </a:lnTo>
                <a:lnTo>
                  <a:pt x="56620" y="32890"/>
                </a:lnTo>
                <a:lnTo>
                  <a:pt x="56630" y="32870"/>
                </a:lnTo>
                <a:lnTo>
                  <a:pt x="56630" y="32840"/>
                </a:lnTo>
                <a:lnTo>
                  <a:pt x="56670" y="32760"/>
                </a:lnTo>
                <a:lnTo>
                  <a:pt x="56700" y="32700"/>
                </a:lnTo>
                <a:lnTo>
                  <a:pt x="56700" y="32670"/>
                </a:lnTo>
                <a:lnTo>
                  <a:pt x="56700" y="32640"/>
                </a:lnTo>
                <a:lnTo>
                  <a:pt x="56700" y="32620"/>
                </a:lnTo>
                <a:lnTo>
                  <a:pt x="56710" y="32590"/>
                </a:lnTo>
                <a:lnTo>
                  <a:pt x="56720" y="32500"/>
                </a:lnTo>
                <a:lnTo>
                  <a:pt x="56860" y="32280"/>
                </a:lnTo>
                <a:lnTo>
                  <a:pt x="57060" y="32080"/>
                </a:lnTo>
                <a:lnTo>
                  <a:pt x="57260" y="31790"/>
                </a:lnTo>
                <a:lnTo>
                  <a:pt x="57330" y="31720"/>
                </a:lnTo>
                <a:lnTo>
                  <a:pt x="57440" y="31650"/>
                </a:lnTo>
                <a:lnTo>
                  <a:pt x="57580" y="31580"/>
                </a:lnTo>
                <a:lnTo>
                  <a:pt x="57830" y="31390"/>
                </a:lnTo>
                <a:lnTo>
                  <a:pt x="57920" y="31260"/>
                </a:lnTo>
                <a:lnTo>
                  <a:pt x="57920" y="31090"/>
                </a:lnTo>
                <a:lnTo>
                  <a:pt x="57740" y="30650"/>
                </a:lnTo>
                <a:lnTo>
                  <a:pt x="57730" y="30500"/>
                </a:lnTo>
                <a:lnTo>
                  <a:pt x="57780" y="30300"/>
                </a:lnTo>
                <a:lnTo>
                  <a:pt x="57850" y="30180"/>
                </a:lnTo>
                <a:lnTo>
                  <a:pt x="57940" y="30070"/>
                </a:lnTo>
                <a:lnTo>
                  <a:pt x="58010" y="30020"/>
                </a:lnTo>
                <a:lnTo>
                  <a:pt x="58060" y="30000"/>
                </a:lnTo>
                <a:lnTo>
                  <a:pt x="58180" y="29990"/>
                </a:lnTo>
                <a:lnTo>
                  <a:pt x="59100" y="30970"/>
                </a:lnTo>
                <a:lnTo>
                  <a:pt x="59250" y="31040"/>
                </a:lnTo>
                <a:lnTo>
                  <a:pt x="59450" y="31090"/>
                </a:lnTo>
                <a:lnTo>
                  <a:pt x="59610" y="31040"/>
                </a:lnTo>
                <a:lnTo>
                  <a:pt x="60610" y="31080"/>
                </a:lnTo>
                <a:lnTo>
                  <a:pt x="60950" y="31140"/>
                </a:lnTo>
                <a:lnTo>
                  <a:pt x="61740" y="31690"/>
                </a:lnTo>
                <a:lnTo>
                  <a:pt x="61850" y="31830"/>
                </a:lnTo>
                <a:lnTo>
                  <a:pt x="61870" y="31880"/>
                </a:lnTo>
                <a:lnTo>
                  <a:pt x="61880" y="31920"/>
                </a:lnTo>
                <a:lnTo>
                  <a:pt x="61870" y="31970"/>
                </a:lnTo>
                <a:lnTo>
                  <a:pt x="61840" y="32120"/>
                </a:lnTo>
                <a:lnTo>
                  <a:pt x="61870" y="32910"/>
                </a:lnTo>
                <a:lnTo>
                  <a:pt x="61430" y="33310"/>
                </a:lnTo>
                <a:lnTo>
                  <a:pt x="61130" y="33460"/>
                </a:lnTo>
                <a:lnTo>
                  <a:pt x="60900" y="33560"/>
                </a:lnTo>
                <a:lnTo>
                  <a:pt x="60790" y="33640"/>
                </a:lnTo>
                <a:lnTo>
                  <a:pt x="60730" y="33730"/>
                </a:lnTo>
                <a:lnTo>
                  <a:pt x="60720" y="33800"/>
                </a:lnTo>
                <a:lnTo>
                  <a:pt x="60730" y="33880"/>
                </a:lnTo>
                <a:lnTo>
                  <a:pt x="60740" y="33970"/>
                </a:lnTo>
                <a:lnTo>
                  <a:pt x="60700" y="34090"/>
                </a:lnTo>
                <a:lnTo>
                  <a:pt x="60580" y="34300"/>
                </a:lnTo>
                <a:lnTo>
                  <a:pt x="60400" y="34480"/>
                </a:lnTo>
                <a:lnTo>
                  <a:pt x="60270" y="34580"/>
                </a:lnTo>
                <a:lnTo>
                  <a:pt x="60160" y="34630"/>
                </a:lnTo>
                <a:lnTo>
                  <a:pt x="59900" y="34710"/>
                </a:lnTo>
                <a:lnTo>
                  <a:pt x="59720" y="34820"/>
                </a:lnTo>
                <a:lnTo>
                  <a:pt x="59630" y="34900"/>
                </a:lnTo>
                <a:lnTo>
                  <a:pt x="59590" y="34970"/>
                </a:lnTo>
                <a:lnTo>
                  <a:pt x="59590" y="35030"/>
                </a:lnTo>
                <a:lnTo>
                  <a:pt x="59600" y="35100"/>
                </a:lnTo>
                <a:lnTo>
                  <a:pt x="59640" y="35170"/>
                </a:lnTo>
                <a:lnTo>
                  <a:pt x="59690" y="35240"/>
                </a:lnTo>
                <a:lnTo>
                  <a:pt x="59720" y="35370"/>
                </a:lnTo>
                <a:lnTo>
                  <a:pt x="59700" y="35530"/>
                </a:lnTo>
                <a:lnTo>
                  <a:pt x="59560" y="35840"/>
                </a:lnTo>
                <a:lnTo>
                  <a:pt x="59440" y="36000"/>
                </a:lnTo>
                <a:lnTo>
                  <a:pt x="59310" y="36120"/>
                </a:lnTo>
                <a:lnTo>
                  <a:pt x="59160" y="36220"/>
                </a:lnTo>
                <a:lnTo>
                  <a:pt x="59010" y="36360"/>
                </a:lnTo>
                <a:lnTo>
                  <a:pt x="58910" y="36480"/>
                </a:lnTo>
                <a:lnTo>
                  <a:pt x="58850" y="36590"/>
                </a:lnTo>
                <a:lnTo>
                  <a:pt x="58800" y="36720"/>
                </a:lnTo>
                <a:lnTo>
                  <a:pt x="58770" y="36730"/>
                </a:lnTo>
                <a:lnTo>
                  <a:pt x="58730" y="36700"/>
                </a:lnTo>
                <a:lnTo>
                  <a:pt x="58390" y="36390"/>
                </a:lnTo>
                <a:lnTo>
                  <a:pt x="58290" y="36330"/>
                </a:lnTo>
                <a:lnTo>
                  <a:pt x="58210" y="36290"/>
                </a:lnTo>
                <a:lnTo>
                  <a:pt x="58070" y="36260"/>
                </a:lnTo>
                <a:lnTo>
                  <a:pt x="57890" y="36180"/>
                </a:lnTo>
                <a:lnTo>
                  <a:pt x="57810" y="36140"/>
                </a:lnTo>
                <a:lnTo>
                  <a:pt x="57770" y="36160"/>
                </a:lnTo>
                <a:lnTo>
                  <a:pt x="57670" y="36300"/>
                </a:lnTo>
                <a:lnTo>
                  <a:pt x="57650" y="36360"/>
                </a:lnTo>
                <a:lnTo>
                  <a:pt x="57640" y="36400"/>
                </a:lnTo>
                <a:lnTo>
                  <a:pt x="57630" y="36500"/>
                </a:lnTo>
                <a:lnTo>
                  <a:pt x="57770" y="36860"/>
                </a:lnTo>
                <a:lnTo>
                  <a:pt x="57770" y="36920"/>
                </a:lnTo>
                <a:lnTo>
                  <a:pt x="57740" y="37010"/>
                </a:lnTo>
                <a:lnTo>
                  <a:pt x="57630" y="37110"/>
                </a:lnTo>
                <a:lnTo>
                  <a:pt x="57620" y="37140"/>
                </a:lnTo>
                <a:lnTo>
                  <a:pt x="57630" y="37150"/>
                </a:lnTo>
                <a:lnTo>
                  <a:pt x="57660" y="37150"/>
                </a:lnTo>
                <a:lnTo>
                  <a:pt x="57690" y="37160"/>
                </a:lnTo>
                <a:lnTo>
                  <a:pt x="57730" y="37200"/>
                </a:lnTo>
                <a:lnTo>
                  <a:pt x="57770" y="37290"/>
                </a:lnTo>
                <a:lnTo>
                  <a:pt x="57760" y="37330"/>
                </a:lnTo>
                <a:lnTo>
                  <a:pt x="57730" y="37360"/>
                </a:lnTo>
                <a:lnTo>
                  <a:pt x="57640" y="37380"/>
                </a:lnTo>
                <a:lnTo>
                  <a:pt x="57600" y="37390"/>
                </a:lnTo>
                <a:lnTo>
                  <a:pt x="57560" y="37400"/>
                </a:lnTo>
                <a:lnTo>
                  <a:pt x="57520" y="37430"/>
                </a:lnTo>
                <a:lnTo>
                  <a:pt x="57480" y="37500"/>
                </a:lnTo>
                <a:lnTo>
                  <a:pt x="57480" y="37540"/>
                </a:lnTo>
                <a:lnTo>
                  <a:pt x="57480" y="37560"/>
                </a:lnTo>
                <a:lnTo>
                  <a:pt x="57500" y="37550"/>
                </a:lnTo>
                <a:lnTo>
                  <a:pt x="57520" y="37530"/>
                </a:lnTo>
                <a:lnTo>
                  <a:pt x="57540" y="37520"/>
                </a:lnTo>
                <a:lnTo>
                  <a:pt x="57570" y="37540"/>
                </a:lnTo>
                <a:lnTo>
                  <a:pt x="57570" y="37570"/>
                </a:lnTo>
                <a:lnTo>
                  <a:pt x="57550" y="37600"/>
                </a:lnTo>
                <a:lnTo>
                  <a:pt x="57510" y="37650"/>
                </a:lnTo>
                <a:lnTo>
                  <a:pt x="57510" y="37680"/>
                </a:lnTo>
                <a:lnTo>
                  <a:pt x="57530" y="37700"/>
                </a:lnTo>
                <a:lnTo>
                  <a:pt x="57560" y="37710"/>
                </a:lnTo>
                <a:lnTo>
                  <a:pt x="57590" y="37700"/>
                </a:lnTo>
                <a:lnTo>
                  <a:pt x="57640" y="37670"/>
                </a:lnTo>
                <a:lnTo>
                  <a:pt x="57670" y="37670"/>
                </a:lnTo>
                <a:lnTo>
                  <a:pt x="57700" y="37690"/>
                </a:lnTo>
                <a:lnTo>
                  <a:pt x="57690" y="37720"/>
                </a:lnTo>
                <a:lnTo>
                  <a:pt x="57680" y="37760"/>
                </a:lnTo>
                <a:lnTo>
                  <a:pt x="57640" y="37860"/>
                </a:lnTo>
                <a:lnTo>
                  <a:pt x="57620" y="37890"/>
                </a:lnTo>
                <a:lnTo>
                  <a:pt x="57560" y="37960"/>
                </a:lnTo>
                <a:lnTo>
                  <a:pt x="57570" y="38000"/>
                </a:lnTo>
                <a:lnTo>
                  <a:pt x="57590" y="38050"/>
                </a:lnTo>
                <a:lnTo>
                  <a:pt x="57620" y="38160"/>
                </a:lnTo>
                <a:lnTo>
                  <a:pt x="57620" y="38250"/>
                </a:lnTo>
                <a:lnTo>
                  <a:pt x="57560" y="38460"/>
                </a:lnTo>
                <a:lnTo>
                  <a:pt x="57470" y="38660"/>
                </a:lnTo>
                <a:lnTo>
                  <a:pt x="57400" y="38770"/>
                </a:lnTo>
                <a:lnTo>
                  <a:pt x="57400" y="38820"/>
                </a:lnTo>
                <a:lnTo>
                  <a:pt x="57420" y="38880"/>
                </a:lnTo>
                <a:lnTo>
                  <a:pt x="57470" y="38950"/>
                </a:lnTo>
                <a:lnTo>
                  <a:pt x="57560" y="39050"/>
                </a:lnTo>
                <a:lnTo>
                  <a:pt x="57630" y="39110"/>
                </a:lnTo>
                <a:lnTo>
                  <a:pt x="57690" y="39140"/>
                </a:lnTo>
                <a:lnTo>
                  <a:pt x="57800" y="39270"/>
                </a:lnTo>
                <a:lnTo>
                  <a:pt x="57670" y="39360"/>
                </a:lnTo>
                <a:lnTo>
                  <a:pt x="57700" y="39580"/>
                </a:lnTo>
                <a:lnTo>
                  <a:pt x="57690" y="39620"/>
                </a:lnTo>
                <a:lnTo>
                  <a:pt x="57660" y="39650"/>
                </a:lnTo>
                <a:lnTo>
                  <a:pt x="57610" y="39660"/>
                </a:lnTo>
                <a:lnTo>
                  <a:pt x="57540" y="39710"/>
                </a:lnTo>
                <a:lnTo>
                  <a:pt x="57530" y="39770"/>
                </a:lnTo>
                <a:lnTo>
                  <a:pt x="57530" y="39970"/>
                </a:lnTo>
                <a:lnTo>
                  <a:pt x="57510" y="40020"/>
                </a:lnTo>
                <a:lnTo>
                  <a:pt x="57480" y="40030"/>
                </a:lnTo>
                <a:lnTo>
                  <a:pt x="57460" y="40010"/>
                </a:lnTo>
                <a:lnTo>
                  <a:pt x="57410" y="39950"/>
                </a:lnTo>
                <a:lnTo>
                  <a:pt x="57380" y="39940"/>
                </a:lnTo>
                <a:lnTo>
                  <a:pt x="57340" y="39960"/>
                </a:lnTo>
                <a:lnTo>
                  <a:pt x="57300" y="39990"/>
                </a:lnTo>
                <a:lnTo>
                  <a:pt x="57270" y="40010"/>
                </a:lnTo>
                <a:lnTo>
                  <a:pt x="57240" y="40020"/>
                </a:lnTo>
                <a:lnTo>
                  <a:pt x="57140" y="40020"/>
                </a:lnTo>
                <a:lnTo>
                  <a:pt x="57050" y="40050"/>
                </a:lnTo>
                <a:lnTo>
                  <a:pt x="57020" y="40080"/>
                </a:lnTo>
                <a:lnTo>
                  <a:pt x="56830" y="40360"/>
                </a:lnTo>
                <a:lnTo>
                  <a:pt x="56790" y="40440"/>
                </a:lnTo>
                <a:lnTo>
                  <a:pt x="56770" y="40530"/>
                </a:lnTo>
                <a:lnTo>
                  <a:pt x="56750" y="40560"/>
                </a:lnTo>
                <a:lnTo>
                  <a:pt x="56720" y="40580"/>
                </a:lnTo>
                <a:lnTo>
                  <a:pt x="56690" y="40580"/>
                </a:lnTo>
                <a:lnTo>
                  <a:pt x="56670" y="40560"/>
                </a:lnTo>
                <a:lnTo>
                  <a:pt x="56670" y="40550"/>
                </a:lnTo>
                <a:lnTo>
                  <a:pt x="56690" y="40490"/>
                </a:lnTo>
                <a:lnTo>
                  <a:pt x="56690" y="40460"/>
                </a:lnTo>
                <a:lnTo>
                  <a:pt x="56670" y="40440"/>
                </a:lnTo>
                <a:lnTo>
                  <a:pt x="56620" y="40450"/>
                </a:lnTo>
                <a:lnTo>
                  <a:pt x="56590" y="40490"/>
                </a:lnTo>
                <a:lnTo>
                  <a:pt x="56550" y="40550"/>
                </a:lnTo>
                <a:lnTo>
                  <a:pt x="56530" y="40620"/>
                </a:lnTo>
                <a:lnTo>
                  <a:pt x="56490" y="40650"/>
                </a:lnTo>
                <a:lnTo>
                  <a:pt x="56450" y="40670"/>
                </a:lnTo>
                <a:lnTo>
                  <a:pt x="56340" y="40660"/>
                </a:lnTo>
                <a:lnTo>
                  <a:pt x="56250" y="40680"/>
                </a:lnTo>
                <a:lnTo>
                  <a:pt x="56220" y="40700"/>
                </a:lnTo>
                <a:lnTo>
                  <a:pt x="56220" y="40730"/>
                </a:lnTo>
                <a:lnTo>
                  <a:pt x="56240" y="40760"/>
                </a:lnTo>
                <a:lnTo>
                  <a:pt x="56260" y="40800"/>
                </a:lnTo>
                <a:lnTo>
                  <a:pt x="56270" y="41060"/>
                </a:lnTo>
                <a:lnTo>
                  <a:pt x="56260" y="41090"/>
                </a:lnTo>
                <a:lnTo>
                  <a:pt x="56240" y="41110"/>
                </a:lnTo>
                <a:lnTo>
                  <a:pt x="56130" y="41110"/>
                </a:lnTo>
                <a:lnTo>
                  <a:pt x="56060" y="41130"/>
                </a:lnTo>
                <a:lnTo>
                  <a:pt x="56020" y="41160"/>
                </a:lnTo>
                <a:lnTo>
                  <a:pt x="56000" y="41200"/>
                </a:lnTo>
                <a:lnTo>
                  <a:pt x="56010" y="41240"/>
                </a:lnTo>
                <a:lnTo>
                  <a:pt x="56080" y="41360"/>
                </a:lnTo>
                <a:lnTo>
                  <a:pt x="56090" y="41400"/>
                </a:lnTo>
                <a:lnTo>
                  <a:pt x="56090" y="41440"/>
                </a:lnTo>
                <a:lnTo>
                  <a:pt x="56070" y="41510"/>
                </a:lnTo>
                <a:lnTo>
                  <a:pt x="56030" y="41550"/>
                </a:lnTo>
                <a:lnTo>
                  <a:pt x="55840" y="41690"/>
                </a:lnTo>
                <a:lnTo>
                  <a:pt x="55820" y="41720"/>
                </a:lnTo>
                <a:lnTo>
                  <a:pt x="55870" y="41800"/>
                </a:lnTo>
                <a:lnTo>
                  <a:pt x="55880" y="41850"/>
                </a:lnTo>
                <a:lnTo>
                  <a:pt x="55820" y="42030"/>
                </a:lnTo>
                <a:lnTo>
                  <a:pt x="55790" y="42170"/>
                </a:lnTo>
                <a:lnTo>
                  <a:pt x="55690" y="42320"/>
                </a:lnTo>
                <a:lnTo>
                  <a:pt x="55690" y="42370"/>
                </a:lnTo>
                <a:lnTo>
                  <a:pt x="55690" y="42460"/>
                </a:lnTo>
                <a:lnTo>
                  <a:pt x="55720" y="42490"/>
                </a:lnTo>
                <a:lnTo>
                  <a:pt x="55760" y="42500"/>
                </a:lnTo>
                <a:lnTo>
                  <a:pt x="55830" y="42490"/>
                </a:lnTo>
                <a:lnTo>
                  <a:pt x="55900" y="42470"/>
                </a:lnTo>
                <a:lnTo>
                  <a:pt x="56150" y="42440"/>
                </a:lnTo>
                <a:lnTo>
                  <a:pt x="56390" y="42480"/>
                </a:lnTo>
                <a:lnTo>
                  <a:pt x="56450" y="42500"/>
                </a:lnTo>
                <a:lnTo>
                  <a:pt x="56530" y="42540"/>
                </a:lnTo>
                <a:lnTo>
                  <a:pt x="56950" y="42920"/>
                </a:lnTo>
                <a:lnTo>
                  <a:pt x="57060" y="43060"/>
                </a:lnTo>
                <a:lnTo>
                  <a:pt x="57130" y="43230"/>
                </a:lnTo>
                <a:lnTo>
                  <a:pt x="57160" y="43440"/>
                </a:lnTo>
                <a:lnTo>
                  <a:pt x="57150" y="43650"/>
                </a:lnTo>
                <a:lnTo>
                  <a:pt x="57100" y="43840"/>
                </a:lnTo>
                <a:lnTo>
                  <a:pt x="56790" y="44330"/>
                </a:lnTo>
                <a:lnTo>
                  <a:pt x="56620" y="44800"/>
                </a:lnTo>
                <a:lnTo>
                  <a:pt x="56600" y="44900"/>
                </a:lnTo>
                <a:lnTo>
                  <a:pt x="56600" y="45000"/>
                </a:lnTo>
                <a:lnTo>
                  <a:pt x="56620" y="45100"/>
                </a:lnTo>
                <a:lnTo>
                  <a:pt x="56670" y="45190"/>
                </a:lnTo>
                <a:lnTo>
                  <a:pt x="56730" y="45270"/>
                </a:lnTo>
                <a:lnTo>
                  <a:pt x="56910" y="45460"/>
                </a:lnTo>
                <a:lnTo>
                  <a:pt x="56930" y="45500"/>
                </a:lnTo>
                <a:lnTo>
                  <a:pt x="56930" y="45550"/>
                </a:lnTo>
                <a:lnTo>
                  <a:pt x="56810" y="45750"/>
                </a:lnTo>
                <a:lnTo>
                  <a:pt x="56770" y="45830"/>
                </a:lnTo>
                <a:lnTo>
                  <a:pt x="56630" y="46430"/>
                </a:lnTo>
                <a:lnTo>
                  <a:pt x="56740" y="46680"/>
                </a:lnTo>
                <a:lnTo>
                  <a:pt x="56710" y="46950"/>
                </a:lnTo>
                <a:lnTo>
                  <a:pt x="56630" y="47230"/>
                </a:lnTo>
                <a:lnTo>
                  <a:pt x="56270" y="47560"/>
                </a:lnTo>
                <a:lnTo>
                  <a:pt x="56120" y="47670"/>
                </a:lnTo>
                <a:lnTo>
                  <a:pt x="55900" y="47870"/>
                </a:lnTo>
                <a:lnTo>
                  <a:pt x="55770" y="48040"/>
                </a:lnTo>
                <a:lnTo>
                  <a:pt x="55280" y="48740"/>
                </a:lnTo>
                <a:lnTo>
                  <a:pt x="54610" y="48700"/>
                </a:lnTo>
                <a:lnTo>
                  <a:pt x="54300" y="48490"/>
                </a:lnTo>
                <a:lnTo>
                  <a:pt x="53960" y="48380"/>
                </a:lnTo>
                <a:lnTo>
                  <a:pt x="54260" y="48140"/>
                </a:lnTo>
                <a:lnTo>
                  <a:pt x="54170" y="48040"/>
                </a:lnTo>
                <a:lnTo>
                  <a:pt x="53970" y="47700"/>
                </a:lnTo>
                <a:lnTo>
                  <a:pt x="53690" y="46980"/>
                </a:lnTo>
                <a:lnTo>
                  <a:pt x="53520" y="46670"/>
                </a:lnTo>
                <a:lnTo>
                  <a:pt x="53370" y="46510"/>
                </a:lnTo>
                <a:lnTo>
                  <a:pt x="53060" y="46220"/>
                </a:lnTo>
                <a:lnTo>
                  <a:pt x="52780" y="46140"/>
                </a:lnTo>
                <a:lnTo>
                  <a:pt x="51250" y="46170"/>
                </a:lnTo>
                <a:lnTo>
                  <a:pt x="50420" y="45900"/>
                </a:lnTo>
                <a:lnTo>
                  <a:pt x="49300" y="45450"/>
                </a:lnTo>
                <a:lnTo>
                  <a:pt x="48320" y="45280"/>
                </a:lnTo>
                <a:lnTo>
                  <a:pt x="47830" y="45100"/>
                </a:lnTo>
                <a:lnTo>
                  <a:pt x="46580" y="44000"/>
                </a:lnTo>
                <a:lnTo>
                  <a:pt x="45110" y="42520"/>
                </a:lnTo>
                <a:lnTo>
                  <a:pt x="44490" y="41690"/>
                </a:lnTo>
                <a:lnTo>
                  <a:pt x="44010" y="40520"/>
                </a:lnTo>
                <a:lnTo>
                  <a:pt x="43920" y="39930"/>
                </a:lnTo>
                <a:lnTo>
                  <a:pt x="43780" y="39340"/>
                </a:lnTo>
                <a:lnTo>
                  <a:pt x="43540" y="39010"/>
                </a:lnTo>
                <a:lnTo>
                  <a:pt x="43470" y="38680"/>
                </a:lnTo>
                <a:lnTo>
                  <a:pt x="43430" y="37990"/>
                </a:lnTo>
                <a:lnTo>
                  <a:pt x="43260" y="37040"/>
                </a:lnTo>
                <a:lnTo>
                  <a:pt x="42170" y="37660"/>
                </a:lnTo>
                <a:lnTo>
                  <a:pt x="41870" y="37620"/>
                </a:lnTo>
                <a:lnTo>
                  <a:pt x="41480" y="37400"/>
                </a:lnTo>
                <a:lnTo>
                  <a:pt x="39700" y="35940"/>
                </a:lnTo>
                <a:lnTo>
                  <a:pt x="39340" y="34330"/>
                </a:lnTo>
                <a:lnTo>
                  <a:pt x="39330" y="31900"/>
                </a:lnTo>
                <a:lnTo>
                  <a:pt x="39260" y="31740"/>
                </a:lnTo>
                <a:lnTo>
                  <a:pt x="39490" y="30650"/>
                </a:lnTo>
                <a:lnTo>
                  <a:pt x="40540" y="30420"/>
                </a:lnTo>
                <a:lnTo>
                  <a:pt x="43800" y="30400"/>
                </a:lnTo>
                <a:lnTo>
                  <a:pt x="44140" y="30350"/>
                </a:lnTo>
                <a:lnTo>
                  <a:pt x="44230" y="30290"/>
                </a:lnTo>
                <a:lnTo>
                  <a:pt x="44250" y="30220"/>
                </a:lnTo>
                <a:lnTo>
                  <a:pt x="44230" y="30170"/>
                </a:lnTo>
                <a:lnTo>
                  <a:pt x="44190" y="30110"/>
                </a:lnTo>
                <a:lnTo>
                  <a:pt x="44190" y="30090"/>
                </a:lnTo>
                <a:lnTo>
                  <a:pt x="44240" y="29960"/>
                </a:lnTo>
                <a:lnTo>
                  <a:pt x="44250" y="29910"/>
                </a:lnTo>
                <a:lnTo>
                  <a:pt x="44240" y="29870"/>
                </a:lnTo>
                <a:lnTo>
                  <a:pt x="44220" y="29800"/>
                </a:lnTo>
                <a:lnTo>
                  <a:pt x="44220" y="29770"/>
                </a:lnTo>
                <a:lnTo>
                  <a:pt x="44210" y="29740"/>
                </a:lnTo>
                <a:lnTo>
                  <a:pt x="44180" y="29640"/>
                </a:lnTo>
                <a:lnTo>
                  <a:pt x="44170" y="29620"/>
                </a:lnTo>
                <a:lnTo>
                  <a:pt x="44140" y="29630"/>
                </a:lnTo>
                <a:lnTo>
                  <a:pt x="44110" y="29620"/>
                </a:lnTo>
                <a:lnTo>
                  <a:pt x="44080" y="29620"/>
                </a:lnTo>
                <a:lnTo>
                  <a:pt x="44050" y="29620"/>
                </a:lnTo>
                <a:lnTo>
                  <a:pt x="44010" y="29610"/>
                </a:lnTo>
                <a:lnTo>
                  <a:pt x="44000" y="29600"/>
                </a:lnTo>
                <a:lnTo>
                  <a:pt x="43990" y="29580"/>
                </a:lnTo>
                <a:lnTo>
                  <a:pt x="44010" y="29560"/>
                </a:lnTo>
                <a:lnTo>
                  <a:pt x="44020" y="29530"/>
                </a:lnTo>
                <a:lnTo>
                  <a:pt x="44010" y="29510"/>
                </a:lnTo>
                <a:lnTo>
                  <a:pt x="43980" y="29510"/>
                </a:lnTo>
                <a:lnTo>
                  <a:pt x="43960" y="29510"/>
                </a:lnTo>
                <a:lnTo>
                  <a:pt x="43950" y="29490"/>
                </a:lnTo>
                <a:lnTo>
                  <a:pt x="43950" y="29450"/>
                </a:lnTo>
                <a:lnTo>
                  <a:pt x="43940" y="29440"/>
                </a:lnTo>
                <a:lnTo>
                  <a:pt x="43910" y="29430"/>
                </a:lnTo>
                <a:lnTo>
                  <a:pt x="43890" y="29420"/>
                </a:lnTo>
                <a:lnTo>
                  <a:pt x="43870" y="29400"/>
                </a:lnTo>
                <a:lnTo>
                  <a:pt x="43860" y="29330"/>
                </a:lnTo>
                <a:lnTo>
                  <a:pt x="43790" y="29200"/>
                </a:lnTo>
                <a:lnTo>
                  <a:pt x="43760" y="29120"/>
                </a:lnTo>
                <a:lnTo>
                  <a:pt x="43710" y="29110"/>
                </a:lnTo>
                <a:lnTo>
                  <a:pt x="43690" y="29100"/>
                </a:lnTo>
                <a:lnTo>
                  <a:pt x="43670" y="29110"/>
                </a:lnTo>
                <a:lnTo>
                  <a:pt x="43660" y="29110"/>
                </a:lnTo>
                <a:lnTo>
                  <a:pt x="43650" y="29090"/>
                </a:lnTo>
                <a:lnTo>
                  <a:pt x="43640" y="29060"/>
                </a:lnTo>
                <a:lnTo>
                  <a:pt x="43640" y="28980"/>
                </a:lnTo>
                <a:lnTo>
                  <a:pt x="43670" y="28790"/>
                </a:lnTo>
                <a:lnTo>
                  <a:pt x="43670" y="28720"/>
                </a:lnTo>
                <a:lnTo>
                  <a:pt x="43680" y="28650"/>
                </a:lnTo>
                <a:lnTo>
                  <a:pt x="43720" y="28560"/>
                </a:lnTo>
                <a:lnTo>
                  <a:pt x="43730" y="28510"/>
                </a:lnTo>
                <a:lnTo>
                  <a:pt x="43720" y="28480"/>
                </a:lnTo>
                <a:lnTo>
                  <a:pt x="43700" y="28480"/>
                </a:lnTo>
                <a:lnTo>
                  <a:pt x="43690" y="28490"/>
                </a:lnTo>
                <a:lnTo>
                  <a:pt x="43670" y="28490"/>
                </a:lnTo>
                <a:lnTo>
                  <a:pt x="43640" y="28480"/>
                </a:lnTo>
                <a:lnTo>
                  <a:pt x="43620" y="28460"/>
                </a:lnTo>
                <a:lnTo>
                  <a:pt x="43520" y="28170"/>
                </a:lnTo>
                <a:lnTo>
                  <a:pt x="43510" y="28080"/>
                </a:lnTo>
                <a:lnTo>
                  <a:pt x="43500" y="28000"/>
                </a:lnTo>
                <a:lnTo>
                  <a:pt x="43460" y="27920"/>
                </a:lnTo>
                <a:lnTo>
                  <a:pt x="43410" y="27860"/>
                </a:lnTo>
                <a:lnTo>
                  <a:pt x="43270" y="27750"/>
                </a:lnTo>
                <a:lnTo>
                  <a:pt x="43200" y="27680"/>
                </a:lnTo>
                <a:lnTo>
                  <a:pt x="42950" y="27360"/>
                </a:lnTo>
                <a:lnTo>
                  <a:pt x="42930" y="27280"/>
                </a:lnTo>
                <a:lnTo>
                  <a:pt x="42930" y="27140"/>
                </a:lnTo>
                <a:lnTo>
                  <a:pt x="42880" y="27060"/>
                </a:lnTo>
                <a:lnTo>
                  <a:pt x="42860" y="26980"/>
                </a:lnTo>
                <a:lnTo>
                  <a:pt x="42860" y="26900"/>
                </a:lnTo>
                <a:lnTo>
                  <a:pt x="42880" y="26750"/>
                </a:lnTo>
                <a:lnTo>
                  <a:pt x="42900" y="26720"/>
                </a:lnTo>
                <a:lnTo>
                  <a:pt x="42940" y="26660"/>
                </a:lnTo>
                <a:lnTo>
                  <a:pt x="42990" y="26570"/>
                </a:lnTo>
                <a:lnTo>
                  <a:pt x="43000" y="26500"/>
                </a:lnTo>
                <a:lnTo>
                  <a:pt x="42980" y="26420"/>
                </a:lnTo>
                <a:lnTo>
                  <a:pt x="42890" y="26200"/>
                </a:lnTo>
                <a:lnTo>
                  <a:pt x="42810" y="26080"/>
                </a:lnTo>
                <a:lnTo>
                  <a:pt x="42810" y="26060"/>
                </a:lnTo>
                <a:lnTo>
                  <a:pt x="42830" y="26040"/>
                </a:lnTo>
                <a:lnTo>
                  <a:pt x="42860" y="26020"/>
                </a:lnTo>
                <a:lnTo>
                  <a:pt x="42890" y="25950"/>
                </a:lnTo>
                <a:lnTo>
                  <a:pt x="42920" y="25910"/>
                </a:lnTo>
                <a:lnTo>
                  <a:pt x="42950" y="25870"/>
                </a:lnTo>
                <a:lnTo>
                  <a:pt x="42980" y="25860"/>
                </a:lnTo>
                <a:lnTo>
                  <a:pt x="43010" y="25860"/>
                </a:lnTo>
                <a:lnTo>
                  <a:pt x="43040" y="25860"/>
                </a:lnTo>
                <a:lnTo>
                  <a:pt x="43070" y="25870"/>
                </a:lnTo>
                <a:lnTo>
                  <a:pt x="43090" y="25860"/>
                </a:lnTo>
                <a:lnTo>
                  <a:pt x="43110" y="25850"/>
                </a:lnTo>
                <a:lnTo>
                  <a:pt x="43120" y="25850"/>
                </a:lnTo>
                <a:lnTo>
                  <a:pt x="43150" y="25850"/>
                </a:lnTo>
                <a:lnTo>
                  <a:pt x="43180" y="25850"/>
                </a:lnTo>
                <a:lnTo>
                  <a:pt x="43440" y="25730"/>
                </a:lnTo>
                <a:lnTo>
                  <a:pt x="43550" y="25650"/>
                </a:lnTo>
                <a:lnTo>
                  <a:pt x="43760" y="25470"/>
                </a:lnTo>
                <a:lnTo>
                  <a:pt x="43850" y="25420"/>
                </a:lnTo>
                <a:lnTo>
                  <a:pt x="43930" y="25390"/>
                </a:lnTo>
                <a:lnTo>
                  <a:pt x="44080" y="25380"/>
                </a:lnTo>
                <a:lnTo>
                  <a:pt x="45190" y="24620"/>
                </a:lnTo>
                <a:lnTo>
                  <a:pt x="45790" y="24370"/>
                </a:lnTo>
                <a:lnTo>
                  <a:pt x="45960" y="24250"/>
                </a:lnTo>
                <a:lnTo>
                  <a:pt x="46140" y="24190"/>
                </a:lnTo>
                <a:lnTo>
                  <a:pt x="46270" y="24090"/>
                </a:lnTo>
                <a:lnTo>
                  <a:pt x="46410" y="23850"/>
                </a:lnTo>
                <a:lnTo>
                  <a:pt x="46480" y="23760"/>
                </a:lnTo>
                <a:lnTo>
                  <a:pt x="46610" y="23720"/>
                </a:lnTo>
                <a:lnTo>
                  <a:pt x="46730" y="23710"/>
                </a:lnTo>
                <a:lnTo>
                  <a:pt x="46820" y="23660"/>
                </a:lnTo>
                <a:lnTo>
                  <a:pt x="46850" y="23500"/>
                </a:lnTo>
                <a:lnTo>
                  <a:pt x="46870" y="23410"/>
                </a:lnTo>
                <a:lnTo>
                  <a:pt x="46960" y="23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Kirk큰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180" y="26310"/>
                </a:moveTo>
                <a:lnTo>
                  <a:pt x="47590" y="26570"/>
                </a:lnTo>
                <a:lnTo>
                  <a:pt x="47680" y="26620"/>
                </a:lnTo>
                <a:lnTo>
                  <a:pt x="47870" y="26670"/>
                </a:lnTo>
                <a:lnTo>
                  <a:pt x="47970" y="26670"/>
                </a:lnTo>
                <a:lnTo>
                  <a:pt x="48060" y="26650"/>
                </a:lnTo>
                <a:lnTo>
                  <a:pt x="48240" y="26490"/>
                </a:lnTo>
                <a:lnTo>
                  <a:pt x="48380" y="26450"/>
                </a:lnTo>
                <a:lnTo>
                  <a:pt x="48770" y="26430"/>
                </a:lnTo>
                <a:lnTo>
                  <a:pt x="48950" y="26400"/>
                </a:lnTo>
                <a:lnTo>
                  <a:pt x="49100" y="26320"/>
                </a:lnTo>
                <a:lnTo>
                  <a:pt x="49180" y="26180"/>
                </a:lnTo>
                <a:lnTo>
                  <a:pt x="49280" y="25860"/>
                </a:lnTo>
                <a:lnTo>
                  <a:pt x="49370" y="25740"/>
                </a:lnTo>
                <a:lnTo>
                  <a:pt x="49500" y="25680"/>
                </a:lnTo>
                <a:lnTo>
                  <a:pt x="49700" y="25690"/>
                </a:lnTo>
                <a:lnTo>
                  <a:pt x="50000" y="25660"/>
                </a:lnTo>
                <a:lnTo>
                  <a:pt x="50300" y="25480"/>
                </a:lnTo>
                <a:lnTo>
                  <a:pt x="50500" y="25460"/>
                </a:lnTo>
                <a:lnTo>
                  <a:pt x="50590" y="25420"/>
                </a:lnTo>
                <a:lnTo>
                  <a:pt x="50680" y="25300"/>
                </a:lnTo>
                <a:lnTo>
                  <a:pt x="50780" y="24970"/>
                </a:lnTo>
                <a:lnTo>
                  <a:pt x="50830" y="24690"/>
                </a:lnTo>
                <a:lnTo>
                  <a:pt x="50890" y="24560"/>
                </a:lnTo>
                <a:lnTo>
                  <a:pt x="51030" y="24380"/>
                </a:lnTo>
                <a:lnTo>
                  <a:pt x="51150" y="24270"/>
                </a:lnTo>
                <a:lnTo>
                  <a:pt x="51230" y="24170"/>
                </a:lnTo>
                <a:lnTo>
                  <a:pt x="51230" y="24050"/>
                </a:lnTo>
                <a:lnTo>
                  <a:pt x="51190" y="23940"/>
                </a:lnTo>
                <a:lnTo>
                  <a:pt x="51140" y="23840"/>
                </a:lnTo>
                <a:lnTo>
                  <a:pt x="50940" y="23610"/>
                </a:lnTo>
                <a:lnTo>
                  <a:pt x="50880" y="23560"/>
                </a:lnTo>
                <a:lnTo>
                  <a:pt x="50870" y="23490"/>
                </a:lnTo>
                <a:lnTo>
                  <a:pt x="50930" y="23390"/>
                </a:lnTo>
                <a:lnTo>
                  <a:pt x="51490" y="22920"/>
                </a:lnTo>
                <a:lnTo>
                  <a:pt x="52150" y="22200"/>
                </a:lnTo>
                <a:lnTo>
                  <a:pt x="52240" y="21950"/>
                </a:lnTo>
                <a:lnTo>
                  <a:pt x="52380" y="21930"/>
                </a:lnTo>
                <a:lnTo>
                  <a:pt x="52590" y="22000"/>
                </a:lnTo>
                <a:lnTo>
                  <a:pt x="53550" y="22700"/>
                </a:lnTo>
                <a:lnTo>
                  <a:pt x="53890" y="22680"/>
                </a:lnTo>
                <a:lnTo>
                  <a:pt x="54090" y="22650"/>
                </a:lnTo>
                <a:lnTo>
                  <a:pt x="54170" y="22590"/>
                </a:lnTo>
                <a:lnTo>
                  <a:pt x="54250" y="22430"/>
                </a:lnTo>
                <a:lnTo>
                  <a:pt x="54380" y="22070"/>
                </a:lnTo>
                <a:lnTo>
                  <a:pt x="54590" y="21990"/>
                </a:lnTo>
                <a:lnTo>
                  <a:pt x="54750" y="21960"/>
                </a:lnTo>
                <a:lnTo>
                  <a:pt x="55250" y="22050"/>
                </a:lnTo>
                <a:lnTo>
                  <a:pt x="55450" y="22090"/>
                </a:lnTo>
                <a:lnTo>
                  <a:pt x="55620" y="22180"/>
                </a:lnTo>
                <a:lnTo>
                  <a:pt x="55670" y="22190"/>
                </a:lnTo>
                <a:lnTo>
                  <a:pt x="55750" y="22190"/>
                </a:lnTo>
                <a:lnTo>
                  <a:pt x="55840" y="22160"/>
                </a:lnTo>
                <a:lnTo>
                  <a:pt x="55970" y="22090"/>
                </a:lnTo>
                <a:lnTo>
                  <a:pt x="56020" y="22050"/>
                </a:lnTo>
                <a:lnTo>
                  <a:pt x="56070" y="21970"/>
                </a:lnTo>
                <a:lnTo>
                  <a:pt x="56100" y="21970"/>
                </a:lnTo>
                <a:lnTo>
                  <a:pt x="56210" y="22030"/>
                </a:lnTo>
                <a:lnTo>
                  <a:pt x="56270" y="22050"/>
                </a:lnTo>
                <a:lnTo>
                  <a:pt x="56410" y="22070"/>
                </a:lnTo>
                <a:lnTo>
                  <a:pt x="56450" y="22090"/>
                </a:lnTo>
                <a:lnTo>
                  <a:pt x="56480" y="22100"/>
                </a:lnTo>
                <a:lnTo>
                  <a:pt x="56510" y="22090"/>
                </a:lnTo>
                <a:lnTo>
                  <a:pt x="56560" y="21990"/>
                </a:lnTo>
                <a:lnTo>
                  <a:pt x="56590" y="21970"/>
                </a:lnTo>
                <a:lnTo>
                  <a:pt x="56760" y="21900"/>
                </a:lnTo>
                <a:lnTo>
                  <a:pt x="56810" y="21870"/>
                </a:lnTo>
                <a:lnTo>
                  <a:pt x="56850" y="21830"/>
                </a:lnTo>
                <a:lnTo>
                  <a:pt x="56900" y="21790"/>
                </a:lnTo>
                <a:lnTo>
                  <a:pt x="56960" y="21780"/>
                </a:lnTo>
                <a:lnTo>
                  <a:pt x="57080" y="21800"/>
                </a:lnTo>
                <a:lnTo>
                  <a:pt x="57160" y="21800"/>
                </a:lnTo>
                <a:lnTo>
                  <a:pt x="57350" y="21690"/>
                </a:lnTo>
                <a:lnTo>
                  <a:pt x="57550" y="21750"/>
                </a:lnTo>
                <a:lnTo>
                  <a:pt x="57580" y="21780"/>
                </a:lnTo>
                <a:lnTo>
                  <a:pt x="57610" y="21800"/>
                </a:lnTo>
                <a:lnTo>
                  <a:pt x="57650" y="21790"/>
                </a:lnTo>
                <a:lnTo>
                  <a:pt x="57730" y="21750"/>
                </a:lnTo>
                <a:lnTo>
                  <a:pt x="57780" y="21730"/>
                </a:lnTo>
                <a:lnTo>
                  <a:pt x="57850" y="21750"/>
                </a:lnTo>
                <a:lnTo>
                  <a:pt x="57890" y="21790"/>
                </a:lnTo>
                <a:lnTo>
                  <a:pt x="57940" y="21880"/>
                </a:lnTo>
                <a:lnTo>
                  <a:pt x="57980" y="21900"/>
                </a:lnTo>
                <a:lnTo>
                  <a:pt x="58010" y="21900"/>
                </a:lnTo>
                <a:lnTo>
                  <a:pt x="58030" y="21840"/>
                </a:lnTo>
                <a:lnTo>
                  <a:pt x="58020" y="21810"/>
                </a:lnTo>
                <a:lnTo>
                  <a:pt x="58010" y="21770"/>
                </a:lnTo>
                <a:lnTo>
                  <a:pt x="58000" y="21730"/>
                </a:lnTo>
                <a:lnTo>
                  <a:pt x="58010" y="21700"/>
                </a:lnTo>
                <a:lnTo>
                  <a:pt x="58040" y="21670"/>
                </a:lnTo>
                <a:lnTo>
                  <a:pt x="58080" y="21660"/>
                </a:lnTo>
                <a:lnTo>
                  <a:pt x="58180" y="21720"/>
                </a:lnTo>
                <a:lnTo>
                  <a:pt x="58210" y="21730"/>
                </a:lnTo>
                <a:lnTo>
                  <a:pt x="58260" y="21680"/>
                </a:lnTo>
                <a:lnTo>
                  <a:pt x="58300" y="21630"/>
                </a:lnTo>
                <a:lnTo>
                  <a:pt x="58350" y="21570"/>
                </a:lnTo>
                <a:lnTo>
                  <a:pt x="58430" y="21510"/>
                </a:lnTo>
                <a:lnTo>
                  <a:pt x="58460" y="21460"/>
                </a:lnTo>
                <a:lnTo>
                  <a:pt x="58490" y="21370"/>
                </a:lnTo>
                <a:lnTo>
                  <a:pt x="58520" y="21330"/>
                </a:lnTo>
                <a:lnTo>
                  <a:pt x="58560" y="21300"/>
                </a:lnTo>
                <a:lnTo>
                  <a:pt x="58660" y="21250"/>
                </a:lnTo>
                <a:lnTo>
                  <a:pt x="58690" y="21260"/>
                </a:lnTo>
                <a:lnTo>
                  <a:pt x="58720" y="21300"/>
                </a:lnTo>
                <a:lnTo>
                  <a:pt x="58720" y="21410"/>
                </a:lnTo>
                <a:lnTo>
                  <a:pt x="58770" y="21500"/>
                </a:lnTo>
                <a:lnTo>
                  <a:pt x="59280" y="22620"/>
                </a:lnTo>
                <a:lnTo>
                  <a:pt x="59510" y="22870"/>
                </a:lnTo>
                <a:lnTo>
                  <a:pt x="59720" y="23160"/>
                </a:lnTo>
                <a:lnTo>
                  <a:pt x="60140" y="23530"/>
                </a:lnTo>
                <a:lnTo>
                  <a:pt x="60220" y="23760"/>
                </a:lnTo>
                <a:lnTo>
                  <a:pt x="60230" y="23950"/>
                </a:lnTo>
                <a:lnTo>
                  <a:pt x="60070" y="24220"/>
                </a:lnTo>
                <a:lnTo>
                  <a:pt x="60030" y="24340"/>
                </a:lnTo>
                <a:lnTo>
                  <a:pt x="60010" y="24630"/>
                </a:lnTo>
                <a:lnTo>
                  <a:pt x="59980" y="24760"/>
                </a:lnTo>
                <a:lnTo>
                  <a:pt x="59950" y="25160"/>
                </a:lnTo>
                <a:lnTo>
                  <a:pt x="59920" y="25490"/>
                </a:lnTo>
                <a:lnTo>
                  <a:pt x="59940" y="25600"/>
                </a:lnTo>
                <a:lnTo>
                  <a:pt x="60000" y="25710"/>
                </a:lnTo>
                <a:lnTo>
                  <a:pt x="60200" y="25930"/>
                </a:lnTo>
                <a:lnTo>
                  <a:pt x="60370" y="26170"/>
                </a:lnTo>
                <a:lnTo>
                  <a:pt x="60380" y="26300"/>
                </a:lnTo>
                <a:lnTo>
                  <a:pt x="60330" y="26460"/>
                </a:lnTo>
                <a:lnTo>
                  <a:pt x="60240" y="26650"/>
                </a:lnTo>
                <a:lnTo>
                  <a:pt x="59910" y="27100"/>
                </a:lnTo>
                <a:lnTo>
                  <a:pt x="59840" y="27320"/>
                </a:lnTo>
                <a:lnTo>
                  <a:pt x="59860" y="27480"/>
                </a:lnTo>
                <a:lnTo>
                  <a:pt x="59920" y="27670"/>
                </a:lnTo>
                <a:lnTo>
                  <a:pt x="59960" y="27840"/>
                </a:lnTo>
                <a:lnTo>
                  <a:pt x="59920" y="28010"/>
                </a:lnTo>
                <a:lnTo>
                  <a:pt x="59820" y="28250"/>
                </a:lnTo>
                <a:lnTo>
                  <a:pt x="59790" y="28400"/>
                </a:lnTo>
                <a:lnTo>
                  <a:pt x="59770" y="28470"/>
                </a:lnTo>
                <a:lnTo>
                  <a:pt x="59740" y="28520"/>
                </a:lnTo>
                <a:lnTo>
                  <a:pt x="59670" y="28540"/>
                </a:lnTo>
                <a:lnTo>
                  <a:pt x="59580" y="28590"/>
                </a:lnTo>
                <a:lnTo>
                  <a:pt x="59470" y="28660"/>
                </a:lnTo>
                <a:lnTo>
                  <a:pt x="59380" y="28800"/>
                </a:lnTo>
                <a:lnTo>
                  <a:pt x="59340" y="28910"/>
                </a:lnTo>
                <a:lnTo>
                  <a:pt x="59340" y="29000"/>
                </a:lnTo>
                <a:lnTo>
                  <a:pt x="59350" y="29080"/>
                </a:lnTo>
                <a:lnTo>
                  <a:pt x="59420" y="29240"/>
                </a:lnTo>
                <a:lnTo>
                  <a:pt x="59390" y="29330"/>
                </a:lnTo>
                <a:lnTo>
                  <a:pt x="59290" y="29430"/>
                </a:lnTo>
                <a:lnTo>
                  <a:pt x="58580" y="29650"/>
                </a:lnTo>
                <a:lnTo>
                  <a:pt x="58180" y="29990"/>
                </a:lnTo>
                <a:lnTo>
                  <a:pt x="58060" y="30000"/>
                </a:lnTo>
                <a:lnTo>
                  <a:pt x="58010" y="30020"/>
                </a:lnTo>
                <a:lnTo>
                  <a:pt x="57940" y="30070"/>
                </a:lnTo>
                <a:lnTo>
                  <a:pt x="57850" y="30180"/>
                </a:lnTo>
                <a:lnTo>
                  <a:pt x="57780" y="30300"/>
                </a:lnTo>
                <a:lnTo>
                  <a:pt x="57730" y="30500"/>
                </a:lnTo>
                <a:lnTo>
                  <a:pt x="57740" y="30650"/>
                </a:lnTo>
                <a:lnTo>
                  <a:pt x="57920" y="31090"/>
                </a:lnTo>
                <a:lnTo>
                  <a:pt x="57920" y="31260"/>
                </a:lnTo>
                <a:lnTo>
                  <a:pt x="57830" y="31390"/>
                </a:lnTo>
                <a:lnTo>
                  <a:pt x="57580" y="31580"/>
                </a:lnTo>
                <a:lnTo>
                  <a:pt x="57440" y="31650"/>
                </a:lnTo>
                <a:lnTo>
                  <a:pt x="57330" y="31720"/>
                </a:lnTo>
                <a:lnTo>
                  <a:pt x="57260" y="31790"/>
                </a:lnTo>
                <a:lnTo>
                  <a:pt x="57060" y="32080"/>
                </a:lnTo>
                <a:lnTo>
                  <a:pt x="56860" y="32280"/>
                </a:lnTo>
                <a:lnTo>
                  <a:pt x="56720" y="32500"/>
                </a:lnTo>
                <a:lnTo>
                  <a:pt x="56710" y="32590"/>
                </a:lnTo>
                <a:lnTo>
                  <a:pt x="56700" y="32620"/>
                </a:lnTo>
                <a:lnTo>
                  <a:pt x="56700" y="32640"/>
                </a:lnTo>
                <a:lnTo>
                  <a:pt x="56700" y="32670"/>
                </a:lnTo>
                <a:lnTo>
                  <a:pt x="56700" y="32700"/>
                </a:lnTo>
                <a:lnTo>
                  <a:pt x="56670" y="32760"/>
                </a:lnTo>
                <a:lnTo>
                  <a:pt x="56630" y="32840"/>
                </a:lnTo>
                <a:lnTo>
                  <a:pt x="56630" y="32870"/>
                </a:lnTo>
                <a:lnTo>
                  <a:pt x="56620" y="32890"/>
                </a:lnTo>
                <a:lnTo>
                  <a:pt x="56630" y="32930"/>
                </a:lnTo>
                <a:lnTo>
                  <a:pt x="56630" y="32970"/>
                </a:lnTo>
                <a:lnTo>
                  <a:pt x="56580" y="33030"/>
                </a:lnTo>
                <a:lnTo>
                  <a:pt x="56570" y="33060"/>
                </a:lnTo>
                <a:lnTo>
                  <a:pt x="56570" y="33090"/>
                </a:lnTo>
                <a:lnTo>
                  <a:pt x="56560" y="33130"/>
                </a:lnTo>
                <a:lnTo>
                  <a:pt x="56520" y="33170"/>
                </a:lnTo>
                <a:lnTo>
                  <a:pt x="56420" y="33230"/>
                </a:lnTo>
                <a:lnTo>
                  <a:pt x="56270" y="33430"/>
                </a:lnTo>
                <a:lnTo>
                  <a:pt x="56240" y="33540"/>
                </a:lnTo>
                <a:lnTo>
                  <a:pt x="56210" y="33600"/>
                </a:lnTo>
                <a:lnTo>
                  <a:pt x="56160" y="33670"/>
                </a:lnTo>
                <a:lnTo>
                  <a:pt x="56050" y="33770"/>
                </a:lnTo>
                <a:lnTo>
                  <a:pt x="56020" y="33820"/>
                </a:lnTo>
                <a:lnTo>
                  <a:pt x="56010" y="33860"/>
                </a:lnTo>
                <a:lnTo>
                  <a:pt x="56010" y="33970"/>
                </a:lnTo>
                <a:lnTo>
                  <a:pt x="56000" y="34030"/>
                </a:lnTo>
                <a:lnTo>
                  <a:pt x="55970" y="34150"/>
                </a:lnTo>
                <a:lnTo>
                  <a:pt x="55980" y="34190"/>
                </a:lnTo>
                <a:lnTo>
                  <a:pt x="56020" y="34270"/>
                </a:lnTo>
                <a:lnTo>
                  <a:pt x="56020" y="34290"/>
                </a:lnTo>
                <a:lnTo>
                  <a:pt x="56000" y="34340"/>
                </a:lnTo>
                <a:lnTo>
                  <a:pt x="56000" y="34370"/>
                </a:lnTo>
                <a:lnTo>
                  <a:pt x="56020" y="34390"/>
                </a:lnTo>
                <a:lnTo>
                  <a:pt x="56050" y="34400"/>
                </a:lnTo>
                <a:lnTo>
                  <a:pt x="56150" y="34410"/>
                </a:lnTo>
                <a:lnTo>
                  <a:pt x="56150" y="34440"/>
                </a:lnTo>
                <a:lnTo>
                  <a:pt x="56110" y="34500"/>
                </a:lnTo>
                <a:lnTo>
                  <a:pt x="55910" y="34750"/>
                </a:lnTo>
                <a:lnTo>
                  <a:pt x="55770" y="34750"/>
                </a:lnTo>
                <a:lnTo>
                  <a:pt x="55680" y="34720"/>
                </a:lnTo>
                <a:lnTo>
                  <a:pt x="54980" y="34190"/>
                </a:lnTo>
                <a:lnTo>
                  <a:pt x="54220" y="33420"/>
                </a:lnTo>
                <a:lnTo>
                  <a:pt x="53670" y="33080"/>
                </a:lnTo>
                <a:lnTo>
                  <a:pt x="52890" y="32730"/>
                </a:lnTo>
                <a:lnTo>
                  <a:pt x="52250" y="32490"/>
                </a:lnTo>
                <a:lnTo>
                  <a:pt x="51650" y="32130"/>
                </a:lnTo>
                <a:lnTo>
                  <a:pt x="49830" y="31030"/>
                </a:lnTo>
                <a:lnTo>
                  <a:pt x="49120" y="30710"/>
                </a:lnTo>
                <a:lnTo>
                  <a:pt x="48910" y="30560"/>
                </a:lnTo>
                <a:lnTo>
                  <a:pt x="48830" y="30430"/>
                </a:lnTo>
                <a:lnTo>
                  <a:pt x="48660" y="30310"/>
                </a:lnTo>
                <a:lnTo>
                  <a:pt x="48420" y="30200"/>
                </a:lnTo>
                <a:lnTo>
                  <a:pt x="48300" y="30020"/>
                </a:lnTo>
                <a:lnTo>
                  <a:pt x="47700" y="29370"/>
                </a:lnTo>
                <a:lnTo>
                  <a:pt x="47630" y="29320"/>
                </a:lnTo>
                <a:lnTo>
                  <a:pt x="47540" y="29190"/>
                </a:lnTo>
                <a:lnTo>
                  <a:pt x="47460" y="29050"/>
                </a:lnTo>
                <a:lnTo>
                  <a:pt x="47420" y="28950"/>
                </a:lnTo>
                <a:lnTo>
                  <a:pt x="47460" y="28830"/>
                </a:lnTo>
                <a:lnTo>
                  <a:pt x="47550" y="28770"/>
                </a:lnTo>
                <a:lnTo>
                  <a:pt x="47660" y="28740"/>
                </a:lnTo>
                <a:lnTo>
                  <a:pt x="47730" y="28680"/>
                </a:lnTo>
                <a:lnTo>
                  <a:pt x="47770" y="28470"/>
                </a:lnTo>
                <a:lnTo>
                  <a:pt x="47580" y="28380"/>
                </a:lnTo>
                <a:lnTo>
                  <a:pt x="47110" y="28300"/>
                </a:lnTo>
                <a:lnTo>
                  <a:pt x="47170" y="28230"/>
                </a:lnTo>
                <a:lnTo>
                  <a:pt x="47200" y="28160"/>
                </a:lnTo>
                <a:lnTo>
                  <a:pt x="47230" y="28000"/>
                </a:lnTo>
                <a:lnTo>
                  <a:pt x="47220" y="27950"/>
                </a:lnTo>
                <a:lnTo>
                  <a:pt x="47190" y="27910"/>
                </a:lnTo>
                <a:lnTo>
                  <a:pt x="47170" y="27870"/>
                </a:lnTo>
                <a:lnTo>
                  <a:pt x="47200" y="27800"/>
                </a:lnTo>
                <a:lnTo>
                  <a:pt x="47230" y="27780"/>
                </a:lnTo>
                <a:lnTo>
                  <a:pt x="47260" y="27770"/>
                </a:lnTo>
                <a:lnTo>
                  <a:pt x="47290" y="27750"/>
                </a:lnTo>
                <a:lnTo>
                  <a:pt x="47300" y="27720"/>
                </a:lnTo>
                <a:lnTo>
                  <a:pt x="47240" y="27580"/>
                </a:lnTo>
                <a:lnTo>
                  <a:pt x="47110" y="27490"/>
                </a:lnTo>
                <a:lnTo>
                  <a:pt x="46850" y="27390"/>
                </a:lnTo>
                <a:lnTo>
                  <a:pt x="46750" y="27300"/>
                </a:lnTo>
                <a:lnTo>
                  <a:pt x="46520" y="27040"/>
                </a:lnTo>
                <a:lnTo>
                  <a:pt x="46480" y="26950"/>
                </a:lnTo>
                <a:lnTo>
                  <a:pt x="46460" y="26930"/>
                </a:lnTo>
                <a:lnTo>
                  <a:pt x="46410" y="26890"/>
                </a:lnTo>
                <a:lnTo>
                  <a:pt x="46370" y="26830"/>
                </a:lnTo>
                <a:lnTo>
                  <a:pt x="46350" y="26730"/>
                </a:lnTo>
                <a:lnTo>
                  <a:pt x="46360" y="26620"/>
                </a:lnTo>
                <a:lnTo>
                  <a:pt x="46390" y="26550"/>
                </a:lnTo>
                <a:lnTo>
                  <a:pt x="46390" y="26490"/>
                </a:lnTo>
                <a:lnTo>
                  <a:pt x="46350" y="26380"/>
                </a:lnTo>
                <a:lnTo>
                  <a:pt x="46410" y="26220"/>
                </a:lnTo>
                <a:lnTo>
                  <a:pt x="46550" y="26260"/>
                </a:lnTo>
                <a:lnTo>
                  <a:pt x="46590" y="26290"/>
                </a:lnTo>
                <a:lnTo>
                  <a:pt x="46610" y="26330"/>
                </a:lnTo>
                <a:lnTo>
                  <a:pt x="46620" y="26370"/>
                </a:lnTo>
                <a:lnTo>
                  <a:pt x="46630" y="26400"/>
                </a:lnTo>
                <a:lnTo>
                  <a:pt x="46670" y="26460"/>
                </a:lnTo>
                <a:lnTo>
                  <a:pt x="46670" y="26510"/>
                </a:lnTo>
                <a:lnTo>
                  <a:pt x="46670" y="26560"/>
                </a:lnTo>
                <a:lnTo>
                  <a:pt x="46730" y="26640"/>
                </a:lnTo>
                <a:lnTo>
                  <a:pt x="46780" y="26660"/>
                </a:lnTo>
                <a:lnTo>
                  <a:pt x="46860" y="26660"/>
                </a:lnTo>
                <a:lnTo>
                  <a:pt x="47010" y="26400"/>
                </a:lnTo>
                <a:lnTo>
                  <a:pt x="47180" y="26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Baghda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5580" y="49340"/>
                </a:moveTo>
                <a:lnTo>
                  <a:pt x="56060" y="49210"/>
                </a:lnTo>
                <a:lnTo>
                  <a:pt x="56180" y="48830"/>
                </a:lnTo>
                <a:lnTo>
                  <a:pt x="56240" y="48750"/>
                </a:lnTo>
                <a:lnTo>
                  <a:pt x="56290" y="48760"/>
                </a:lnTo>
                <a:lnTo>
                  <a:pt x="56940" y="48790"/>
                </a:lnTo>
                <a:lnTo>
                  <a:pt x="57040" y="48810"/>
                </a:lnTo>
                <a:lnTo>
                  <a:pt x="57220" y="48910"/>
                </a:lnTo>
                <a:lnTo>
                  <a:pt x="57560" y="49210"/>
                </a:lnTo>
                <a:lnTo>
                  <a:pt x="57850" y="48990"/>
                </a:lnTo>
                <a:lnTo>
                  <a:pt x="57880" y="49020"/>
                </a:lnTo>
                <a:lnTo>
                  <a:pt x="57910" y="49070"/>
                </a:lnTo>
                <a:lnTo>
                  <a:pt x="57930" y="49190"/>
                </a:lnTo>
                <a:lnTo>
                  <a:pt x="57950" y="49290"/>
                </a:lnTo>
                <a:lnTo>
                  <a:pt x="58000" y="49440"/>
                </a:lnTo>
                <a:lnTo>
                  <a:pt x="58010" y="49480"/>
                </a:lnTo>
                <a:lnTo>
                  <a:pt x="58000" y="49490"/>
                </a:lnTo>
                <a:lnTo>
                  <a:pt x="57990" y="49520"/>
                </a:lnTo>
                <a:lnTo>
                  <a:pt x="57990" y="49650"/>
                </a:lnTo>
                <a:lnTo>
                  <a:pt x="57940" y="49760"/>
                </a:lnTo>
                <a:lnTo>
                  <a:pt x="57950" y="50080"/>
                </a:lnTo>
                <a:lnTo>
                  <a:pt x="57960" y="50410"/>
                </a:lnTo>
                <a:lnTo>
                  <a:pt x="57940" y="50490"/>
                </a:lnTo>
                <a:lnTo>
                  <a:pt x="57910" y="50560"/>
                </a:lnTo>
                <a:lnTo>
                  <a:pt x="57870" y="50590"/>
                </a:lnTo>
                <a:lnTo>
                  <a:pt x="57840" y="50590"/>
                </a:lnTo>
                <a:lnTo>
                  <a:pt x="57830" y="50560"/>
                </a:lnTo>
                <a:lnTo>
                  <a:pt x="57860" y="50520"/>
                </a:lnTo>
                <a:lnTo>
                  <a:pt x="57860" y="50430"/>
                </a:lnTo>
                <a:lnTo>
                  <a:pt x="57790" y="50600"/>
                </a:lnTo>
                <a:lnTo>
                  <a:pt x="57810" y="50690"/>
                </a:lnTo>
                <a:lnTo>
                  <a:pt x="57850" y="50770"/>
                </a:lnTo>
                <a:lnTo>
                  <a:pt x="57850" y="50810"/>
                </a:lnTo>
                <a:lnTo>
                  <a:pt x="57840" y="50860"/>
                </a:lnTo>
                <a:lnTo>
                  <a:pt x="57780" y="50930"/>
                </a:lnTo>
                <a:lnTo>
                  <a:pt x="57760" y="50950"/>
                </a:lnTo>
                <a:lnTo>
                  <a:pt x="57670" y="51080"/>
                </a:lnTo>
                <a:lnTo>
                  <a:pt x="57650" y="51550"/>
                </a:lnTo>
                <a:lnTo>
                  <a:pt x="56140" y="51480"/>
                </a:lnTo>
                <a:lnTo>
                  <a:pt x="55900" y="51410"/>
                </a:lnTo>
                <a:lnTo>
                  <a:pt x="55790" y="51390"/>
                </a:lnTo>
                <a:lnTo>
                  <a:pt x="55670" y="51410"/>
                </a:lnTo>
                <a:lnTo>
                  <a:pt x="55560" y="51290"/>
                </a:lnTo>
                <a:lnTo>
                  <a:pt x="55320" y="51140"/>
                </a:lnTo>
                <a:lnTo>
                  <a:pt x="55210" y="51030"/>
                </a:lnTo>
                <a:lnTo>
                  <a:pt x="55120" y="50850"/>
                </a:lnTo>
                <a:lnTo>
                  <a:pt x="55070" y="50620"/>
                </a:lnTo>
                <a:lnTo>
                  <a:pt x="55070" y="50390"/>
                </a:lnTo>
                <a:lnTo>
                  <a:pt x="55110" y="50180"/>
                </a:lnTo>
                <a:lnTo>
                  <a:pt x="55220" y="49970"/>
                </a:lnTo>
                <a:lnTo>
                  <a:pt x="55510" y="49660"/>
                </a:lnTo>
                <a:lnTo>
                  <a:pt x="55590" y="49450"/>
                </a:lnTo>
                <a:lnTo>
                  <a:pt x="55590" y="49390"/>
                </a:lnTo>
                <a:lnTo>
                  <a:pt x="55580" y="49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Babi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7650" y="51550"/>
                </a:moveTo>
                <a:lnTo>
                  <a:pt x="57650" y="51680"/>
                </a:lnTo>
                <a:lnTo>
                  <a:pt x="57760" y="51910"/>
                </a:lnTo>
                <a:lnTo>
                  <a:pt x="57930" y="52330"/>
                </a:lnTo>
                <a:lnTo>
                  <a:pt x="58000" y="52600"/>
                </a:lnTo>
                <a:lnTo>
                  <a:pt x="58030" y="52830"/>
                </a:lnTo>
                <a:lnTo>
                  <a:pt x="58030" y="53260"/>
                </a:lnTo>
                <a:lnTo>
                  <a:pt x="57980" y="53410"/>
                </a:lnTo>
                <a:lnTo>
                  <a:pt x="57820" y="53500"/>
                </a:lnTo>
                <a:lnTo>
                  <a:pt x="57890" y="53820"/>
                </a:lnTo>
                <a:lnTo>
                  <a:pt x="57920" y="54920"/>
                </a:lnTo>
                <a:lnTo>
                  <a:pt x="57980" y="55190"/>
                </a:lnTo>
                <a:lnTo>
                  <a:pt x="58040" y="55360"/>
                </a:lnTo>
                <a:lnTo>
                  <a:pt x="58100" y="55420"/>
                </a:lnTo>
                <a:lnTo>
                  <a:pt x="58150" y="55460"/>
                </a:lnTo>
                <a:lnTo>
                  <a:pt x="58200" y="55480"/>
                </a:lnTo>
                <a:lnTo>
                  <a:pt x="59490" y="55570"/>
                </a:lnTo>
                <a:lnTo>
                  <a:pt x="59560" y="55580"/>
                </a:lnTo>
                <a:lnTo>
                  <a:pt x="60140" y="55920"/>
                </a:lnTo>
                <a:lnTo>
                  <a:pt x="60600" y="56060"/>
                </a:lnTo>
                <a:lnTo>
                  <a:pt x="60930" y="56100"/>
                </a:lnTo>
                <a:lnTo>
                  <a:pt x="61010" y="56120"/>
                </a:lnTo>
                <a:lnTo>
                  <a:pt x="61060" y="56210"/>
                </a:lnTo>
                <a:lnTo>
                  <a:pt x="61360" y="56330"/>
                </a:lnTo>
                <a:lnTo>
                  <a:pt x="61590" y="56460"/>
                </a:lnTo>
                <a:lnTo>
                  <a:pt x="61720" y="56570"/>
                </a:lnTo>
                <a:lnTo>
                  <a:pt x="61850" y="56710"/>
                </a:lnTo>
                <a:lnTo>
                  <a:pt x="61900" y="56820"/>
                </a:lnTo>
                <a:lnTo>
                  <a:pt x="62290" y="58120"/>
                </a:lnTo>
                <a:lnTo>
                  <a:pt x="62650" y="58930"/>
                </a:lnTo>
                <a:lnTo>
                  <a:pt x="62810" y="59130"/>
                </a:lnTo>
                <a:lnTo>
                  <a:pt x="62990" y="59310"/>
                </a:lnTo>
                <a:lnTo>
                  <a:pt x="63130" y="59410"/>
                </a:lnTo>
                <a:lnTo>
                  <a:pt x="63290" y="59460"/>
                </a:lnTo>
                <a:lnTo>
                  <a:pt x="63830" y="59480"/>
                </a:lnTo>
                <a:lnTo>
                  <a:pt x="63950" y="59480"/>
                </a:lnTo>
                <a:lnTo>
                  <a:pt x="63970" y="59820"/>
                </a:lnTo>
                <a:lnTo>
                  <a:pt x="63990" y="60050"/>
                </a:lnTo>
                <a:lnTo>
                  <a:pt x="63860" y="60040"/>
                </a:lnTo>
                <a:lnTo>
                  <a:pt x="63780" y="60060"/>
                </a:lnTo>
                <a:lnTo>
                  <a:pt x="63650" y="60110"/>
                </a:lnTo>
                <a:lnTo>
                  <a:pt x="63240" y="60360"/>
                </a:lnTo>
                <a:lnTo>
                  <a:pt x="63130" y="60440"/>
                </a:lnTo>
                <a:lnTo>
                  <a:pt x="63020" y="60580"/>
                </a:lnTo>
                <a:lnTo>
                  <a:pt x="62960" y="60640"/>
                </a:lnTo>
                <a:lnTo>
                  <a:pt x="62170" y="61160"/>
                </a:lnTo>
                <a:lnTo>
                  <a:pt x="61580" y="61400"/>
                </a:lnTo>
                <a:lnTo>
                  <a:pt x="61180" y="61710"/>
                </a:lnTo>
                <a:lnTo>
                  <a:pt x="60920" y="61960"/>
                </a:lnTo>
                <a:lnTo>
                  <a:pt x="60850" y="62000"/>
                </a:lnTo>
                <a:lnTo>
                  <a:pt x="60800" y="61970"/>
                </a:lnTo>
                <a:lnTo>
                  <a:pt x="60690" y="61870"/>
                </a:lnTo>
                <a:lnTo>
                  <a:pt x="60640" y="61820"/>
                </a:lnTo>
                <a:lnTo>
                  <a:pt x="60590" y="61820"/>
                </a:lnTo>
                <a:lnTo>
                  <a:pt x="60520" y="61850"/>
                </a:lnTo>
                <a:lnTo>
                  <a:pt x="60430" y="61940"/>
                </a:lnTo>
                <a:lnTo>
                  <a:pt x="60380" y="62040"/>
                </a:lnTo>
                <a:lnTo>
                  <a:pt x="60350" y="62110"/>
                </a:lnTo>
                <a:lnTo>
                  <a:pt x="60370" y="62160"/>
                </a:lnTo>
                <a:lnTo>
                  <a:pt x="60400" y="62210"/>
                </a:lnTo>
                <a:lnTo>
                  <a:pt x="60480" y="62270"/>
                </a:lnTo>
                <a:lnTo>
                  <a:pt x="60490" y="62370"/>
                </a:lnTo>
                <a:lnTo>
                  <a:pt x="60480" y="62450"/>
                </a:lnTo>
                <a:lnTo>
                  <a:pt x="60440" y="62510"/>
                </a:lnTo>
                <a:lnTo>
                  <a:pt x="60400" y="62550"/>
                </a:lnTo>
                <a:lnTo>
                  <a:pt x="60260" y="62630"/>
                </a:lnTo>
                <a:lnTo>
                  <a:pt x="60200" y="62680"/>
                </a:lnTo>
                <a:lnTo>
                  <a:pt x="60030" y="62890"/>
                </a:lnTo>
                <a:lnTo>
                  <a:pt x="59970" y="62950"/>
                </a:lnTo>
                <a:lnTo>
                  <a:pt x="59890" y="62990"/>
                </a:lnTo>
                <a:lnTo>
                  <a:pt x="59800" y="63020"/>
                </a:lnTo>
                <a:lnTo>
                  <a:pt x="59700" y="63020"/>
                </a:lnTo>
                <a:lnTo>
                  <a:pt x="59580" y="62980"/>
                </a:lnTo>
                <a:lnTo>
                  <a:pt x="59070" y="62670"/>
                </a:lnTo>
                <a:lnTo>
                  <a:pt x="58800" y="62580"/>
                </a:lnTo>
                <a:lnTo>
                  <a:pt x="58330" y="62430"/>
                </a:lnTo>
                <a:lnTo>
                  <a:pt x="58060" y="62280"/>
                </a:lnTo>
                <a:lnTo>
                  <a:pt x="57860" y="62100"/>
                </a:lnTo>
                <a:lnTo>
                  <a:pt x="57610" y="61970"/>
                </a:lnTo>
                <a:lnTo>
                  <a:pt x="57160" y="62290"/>
                </a:lnTo>
                <a:lnTo>
                  <a:pt x="57090" y="62290"/>
                </a:lnTo>
                <a:lnTo>
                  <a:pt x="57010" y="62300"/>
                </a:lnTo>
                <a:lnTo>
                  <a:pt x="56970" y="62300"/>
                </a:lnTo>
                <a:lnTo>
                  <a:pt x="56780" y="62430"/>
                </a:lnTo>
                <a:lnTo>
                  <a:pt x="56460" y="62740"/>
                </a:lnTo>
                <a:lnTo>
                  <a:pt x="56320" y="62550"/>
                </a:lnTo>
                <a:lnTo>
                  <a:pt x="56270" y="62460"/>
                </a:lnTo>
                <a:lnTo>
                  <a:pt x="56200" y="62360"/>
                </a:lnTo>
                <a:lnTo>
                  <a:pt x="56140" y="62290"/>
                </a:lnTo>
                <a:lnTo>
                  <a:pt x="55970" y="62010"/>
                </a:lnTo>
                <a:lnTo>
                  <a:pt x="55900" y="61810"/>
                </a:lnTo>
                <a:lnTo>
                  <a:pt x="55880" y="61690"/>
                </a:lnTo>
                <a:lnTo>
                  <a:pt x="55950" y="61580"/>
                </a:lnTo>
                <a:lnTo>
                  <a:pt x="56170" y="61460"/>
                </a:lnTo>
                <a:lnTo>
                  <a:pt x="56210" y="61270"/>
                </a:lnTo>
                <a:lnTo>
                  <a:pt x="56150" y="61220"/>
                </a:lnTo>
                <a:lnTo>
                  <a:pt x="56090" y="61110"/>
                </a:lnTo>
                <a:lnTo>
                  <a:pt x="55960" y="60590"/>
                </a:lnTo>
                <a:lnTo>
                  <a:pt x="55930" y="60480"/>
                </a:lnTo>
                <a:lnTo>
                  <a:pt x="55740" y="60100"/>
                </a:lnTo>
                <a:lnTo>
                  <a:pt x="55670" y="59880"/>
                </a:lnTo>
                <a:lnTo>
                  <a:pt x="55720" y="59700"/>
                </a:lnTo>
                <a:lnTo>
                  <a:pt x="55810" y="59480"/>
                </a:lnTo>
                <a:lnTo>
                  <a:pt x="55740" y="59270"/>
                </a:lnTo>
                <a:lnTo>
                  <a:pt x="55230" y="58510"/>
                </a:lnTo>
                <a:lnTo>
                  <a:pt x="55080" y="58140"/>
                </a:lnTo>
                <a:lnTo>
                  <a:pt x="55060" y="57740"/>
                </a:lnTo>
                <a:lnTo>
                  <a:pt x="55380" y="56560"/>
                </a:lnTo>
                <a:lnTo>
                  <a:pt x="55460" y="56470"/>
                </a:lnTo>
                <a:lnTo>
                  <a:pt x="55460" y="56350"/>
                </a:lnTo>
                <a:lnTo>
                  <a:pt x="55460" y="56280"/>
                </a:lnTo>
                <a:lnTo>
                  <a:pt x="55420" y="56200"/>
                </a:lnTo>
                <a:lnTo>
                  <a:pt x="55200" y="55970"/>
                </a:lnTo>
                <a:lnTo>
                  <a:pt x="55130" y="55920"/>
                </a:lnTo>
                <a:lnTo>
                  <a:pt x="55080" y="55900"/>
                </a:lnTo>
                <a:lnTo>
                  <a:pt x="55040" y="55900"/>
                </a:lnTo>
                <a:lnTo>
                  <a:pt x="54990" y="55920"/>
                </a:lnTo>
                <a:lnTo>
                  <a:pt x="54890" y="55980"/>
                </a:lnTo>
                <a:lnTo>
                  <a:pt x="54850" y="55990"/>
                </a:lnTo>
                <a:lnTo>
                  <a:pt x="54800" y="55980"/>
                </a:lnTo>
                <a:lnTo>
                  <a:pt x="54480" y="55890"/>
                </a:lnTo>
                <a:lnTo>
                  <a:pt x="54230" y="55850"/>
                </a:lnTo>
                <a:lnTo>
                  <a:pt x="54330" y="54820"/>
                </a:lnTo>
                <a:lnTo>
                  <a:pt x="53930" y="54540"/>
                </a:lnTo>
                <a:lnTo>
                  <a:pt x="53680" y="54250"/>
                </a:lnTo>
                <a:lnTo>
                  <a:pt x="53570" y="53960"/>
                </a:lnTo>
                <a:lnTo>
                  <a:pt x="53410" y="53150"/>
                </a:lnTo>
                <a:lnTo>
                  <a:pt x="53190" y="52500"/>
                </a:lnTo>
                <a:lnTo>
                  <a:pt x="52910" y="52220"/>
                </a:lnTo>
                <a:lnTo>
                  <a:pt x="52020" y="51770"/>
                </a:lnTo>
                <a:lnTo>
                  <a:pt x="51570" y="51660"/>
                </a:lnTo>
                <a:lnTo>
                  <a:pt x="51450" y="51500"/>
                </a:lnTo>
                <a:lnTo>
                  <a:pt x="51400" y="51270"/>
                </a:lnTo>
                <a:lnTo>
                  <a:pt x="51710" y="51230"/>
                </a:lnTo>
                <a:lnTo>
                  <a:pt x="52130" y="51290"/>
                </a:lnTo>
                <a:lnTo>
                  <a:pt x="52930" y="51500"/>
                </a:lnTo>
                <a:lnTo>
                  <a:pt x="53800" y="51510"/>
                </a:lnTo>
                <a:lnTo>
                  <a:pt x="54020" y="51540"/>
                </a:lnTo>
                <a:lnTo>
                  <a:pt x="54250" y="51610"/>
                </a:lnTo>
                <a:lnTo>
                  <a:pt x="54830" y="51950"/>
                </a:lnTo>
                <a:lnTo>
                  <a:pt x="55040" y="52010"/>
                </a:lnTo>
                <a:lnTo>
                  <a:pt x="55230" y="51960"/>
                </a:lnTo>
                <a:lnTo>
                  <a:pt x="55390" y="51790"/>
                </a:lnTo>
                <a:lnTo>
                  <a:pt x="55670" y="51410"/>
                </a:lnTo>
                <a:lnTo>
                  <a:pt x="55790" y="51390"/>
                </a:lnTo>
                <a:lnTo>
                  <a:pt x="55900" y="51410"/>
                </a:lnTo>
                <a:lnTo>
                  <a:pt x="56140" y="51480"/>
                </a:lnTo>
                <a:lnTo>
                  <a:pt x="57650" y="51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Al-Q훮disiyya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350" y="68050"/>
                </a:moveTo>
                <a:lnTo>
                  <a:pt x="69280" y="68130"/>
                </a:lnTo>
                <a:lnTo>
                  <a:pt x="69080" y="68200"/>
                </a:lnTo>
                <a:lnTo>
                  <a:pt x="68690" y="68200"/>
                </a:lnTo>
                <a:lnTo>
                  <a:pt x="67070" y="67670"/>
                </a:lnTo>
                <a:lnTo>
                  <a:pt x="64840" y="67230"/>
                </a:lnTo>
                <a:lnTo>
                  <a:pt x="64190" y="67210"/>
                </a:lnTo>
                <a:lnTo>
                  <a:pt x="64090" y="67370"/>
                </a:lnTo>
                <a:lnTo>
                  <a:pt x="62620" y="67730"/>
                </a:lnTo>
                <a:lnTo>
                  <a:pt x="62400" y="67750"/>
                </a:lnTo>
                <a:lnTo>
                  <a:pt x="62510" y="67860"/>
                </a:lnTo>
                <a:lnTo>
                  <a:pt x="62600" y="67910"/>
                </a:lnTo>
                <a:lnTo>
                  <a:pt x="62760" y="67970"/>
                </a:lnTo>
                <a:lnTo>
                  <a:pt x="62820" y="68010"/>
                </a:lnTo>
                <a:lnTo>
                  <a:pt x="62880" y="68100"/>
                </a:lnTo>
                <a:lnTo>
                  <a:pt x="62920" y="68230"/>
                </a:lnTo>
                <a:lnTo>
                  <a:pt x="62980" y="68330"/>
                </a:lnTo>
                <a:lnTo>
                  <a:pt x="63180" y="68430"/>
                </a:lnTo>
                <a:lnTo>
                  <a:pt x="63170" y="68590"/>
                </a:lnTo>
                <a:lnTo>
                  <a:pt x="63030" y="68970"/>
                </a:lnTo>
                <a:lnTo>
                  <a:pt x="62740" y="69530"/>
                </a:lnTo>
                <a:lnTo>
                  <a:pt x="62170" y="71100"/>
                </a:lnTo>
                <a:lnTo>
                  <a:pt x="61980" y="72210"/>
                </a:lnTo>
                <a:lnTo>
                  <a:pt x="61240" y="71820"/>
                </a:lnTo>
                <a:lnTo>
                  <a:pt x="59680" y="70670"/>
                </a:lnTo>
                <a:lnTo>
                  <a:pt x="57930" y="69940"/>
                </a:lnTo>
                <a:lnTo>
                  <a:pt x="57760" y="69830"/>
                </a:lnTo>
                <a:lnTo>
                  <a:pt x="57160" y="69120"/>
                </a:lnTo>
                <a:lnTo>
                  <a:pt x="56960" y="68760"/>
                </a:lnTo>
                <a:lnTo>
                  <a:pt x="57010" y="68510"/>
                </a:lnTo>
                <a:lnTo>
                  <a:pt x="57210" y="68280"/>
                </a:lnTo>
                <a:lnTo>
                  <a:pt x="57410" y="68230"/>
                </a:lnTo>
                <a:lnTo>
                  <a:pt x="57660" y="68330"/>
                </a:lnTo>
                <a:lnTo>
                  <a:pt x="57810" y="68420"/>
                </a:lnTo>
                <a:lnTo>
                  <a:pt x="57990" y="68170"/>
                </a:lnTo>
                <a:lnTo>
                  <a:pt x="57870" y="67360"/>
                </a:lnTo>
                <a:lnTo>
                  <a:pt x="57870" y="66690"/>
                </a:lnTo>
                <a:lnTo>
                  <a:pt x="57910" y="66340"/>
                </a:lnTo>
                <a:lnTo>
                  <a:pt x="57610" y="64810"/>
                </a:lnTo>
                <a:lnTo>
                  <a:pt x="57670" y="64480"/>
                </a:lnTo>
                <a:lnTo>
                  <a:pt x="57750" y="64210"/>
                </a:lnTo>
                <a:lnTo>
                  <a:pt x="57820" y="64110"/>
                </a:lnTo>
                <a:lnTo>
                  <a:pt x="58000" y="64030"/>
                </a:lnTo>
                <a:lnTo>
                  <a:pt x="58330" y="63810"/>
                </a:lnTo>
                <a:lnTo>
                  <a:pt x="58600" y="63710"/>
                </a:lnTo>
                <a:lnTo>
                  <a:pt x="58640" y="63680"/>
                </a:lnTo>
                <a:lnTo>
                  <a:pt x="58650" y="63630"/>
                </a:lnTo>
                <a:lnTo>
                  <a:pt x="58590" y="63560"/>
                </a:lnTo>
                <a:lnTo>
                  <a:pt x="58510" y="63490"/>
                </a:lnTo>
                <a:lnTo>
                  <a:pt x="58450" y="63440"/>
                </a:lnTo>
                <a:lnTo>
                  <a:pt x="58410" y="63370"/>
                </a:lnTo>
                <a:lnTo>
                  <a:pt x="58380" y="63300"/>
                </a:lnTo>
                <a:lnTo>
                  <a:pt x="58380" y="63240"/>
                </a:lnTo>
                <a:lnTo>
                  <a:pt x="58400" y="63180"/>
                </a:lnTo>
                <a:lnTo>
                  <a:pt x="58490" y="63120"/>
                </a:lnTo>
                <a:lnTo>
                  <a:pt x="58550" y="63110"/>
                </a:lnTo>
                <a:lnTo>
                  <a:pt x="58590" y="63110"/>
                </a:lnTo>
                <a:lnTo>
                  <a:pt x="58630" y="63060"/>
                </a:lnTo>
                <a:lnTo>
                  <a:pt x="58660" y="63020"/>
                </a:lnTo>
                <a:lnTo>
                  <a:pt x="58800" y="62580"/>
                </a:lnTo>
                <a:lnTo>
                  <a:pt x="59070" y="62670"/>
                </a:lnTo>
                <a:lnTo>
                  <a:pt x="59580" y="62980"/>
                </a:lnTo>
                <a:lnTo>
                  <a:pt x="59700" y="63020"/>
                </a:lnTo>
                <a:lnTo>
                  <a:pt x="59800" y="63020"/>
                </a:lnTo>
                <a:lnTo>
                  <a:pt x="59890" y="62990"/>
                </a:lnTo>
                <a:lnTo>
                  <a:pt x="59970" y="62950"/>
                </a:lnTo>
                <a:lnTo>
                  <a:pt x="60030" y="62890"/>
                </a:lnTo>
                <a:lnTo>
                  <a:pt x="60200" y="62680"/>
                </a:lnTo>
                <a:lnTo>
                  <a:pt x="60260" y="62630"/>
                </a:lnTo>
                <a:lnTo>
                  <a:pt x="60400" y="62550"/>
                </a:lnTo>
                <a:lnTo>
                  <a:pt x="60440" y="62510"/>
                </a:lnTo>
                <a:lnTo>
                  <a:pt x="60480" y="62450"/>
                </a:lnTo>
                <a:lnTo>
                  <a:pt x="60490" y="62370"/>
                </a:lnTo>
                <a:lnTo>
                  <a:pt x="60480" y="62270"/>
                </a:lnTo>
                <a:lnTo>
                  <a:pt x="60400" y="62210"/>
                </a:lnTo>
                <a:lnTo>
                  <a:pt x="60370" y="62160"/>
                </a:lnTo>
                <a:lnTo>
                  <a:pt x="60350" y="62110"/>
                </a:lnTo>
                <a:lnTo>
                  <a:pt x="60380" y="62040"/>
                </a:lnTo>
                <a:lnTo>
                  <a:pt x="60430" y="61940"/>
                </a:lnTo>
                <a:lnTo>
                  <a:pt x="60520" y="61850"/>
                </a:lnTo>
                <a:lnTo>
                  <a:pt x="60590" y="61820"/>
                </a:lnTo>
                <a:lnTo>
                  <a:pt x="60640" y="61820"/>
                </a:lnTo>
                <a:lnTo>
                  <a:pt x="60690" y="61870"/>
                </a:lnTo>
                <a:lnTo>
                  <a:pt x="60800" y="61970"/>
                </a:lnTo>
                <a:lnTo>
                  <a:pt x="60850" y="62000"/>
                </a:lnTo>
                <a:lnTo>
                  <a:pt x="60920" y="61960"/>
                </a:lnTo>
                <a:lnTo>
                  <a:pt x="61180" y="61710"/>
                </a:lnTo>
                <a:lnTo>
                  <a:pt x="61580" y="61400"/>
                </a:lnTo>
                <a:lnTo>
                  <a:pt x="62170" y="61160"/>
                </a:lnTo>
                <a:lnTo>
                  <a:pt x="62960" y="60640"/>
                </a:lnTo>
                <a:lnTo>
                  <a:pt x="63020" y="60580"/>
                </a:lnTo>
                <a:lnTo>
                  <a:pt x="63130" y="60440"/>
                </a:lnTo>
                <a:lnTo>
                  <a:pt x="63240" y="60360"/>
                </a:lnTo>
                <a:lnTo>
                  <a:pt x="63650" y="60110"/>
                </a:lnTo>
                <a:lnTo>
                  <a:pt x="63780" y="60060"/>
                </a:lnTo>
                <a:lnTo>
                  <a:pt x="63860" y="60040"/>
                </a:lnTo>
                <a:lnTo>
                  <a:pt x="63990" y="60050"/>
                </a:lnTo>
                <a:lnTo>
                  <a:pt x="64520" y="60120"/>
                </a:lnTo>
                <a:lnTo>
                  <a:pt x="64580" y="60290"/>
                </a:lnTo>
                <a:lnTo>
                  <a:pt x="64810" y="60390"/>
                </a:lnTo>
                <a:lnTo>
                  <a:pt x="65450" y="60470"/>
                </a:lnTo>
                <a:lnTo>
                  <a:pt x="65560" y="60630"/>
                </a:lnTo>
                <a:lnTo>
                  <a:pt x="65760" y="60690"/>
                </a:lnTo>
                <a:lnTo>
                  <a:pt x="65790" y="60780"/>
                </a:lnTo>
                <a:lnTo>
                  <a:pt x="65770" y="60880"/>
                </a:lnTo>
                <a:lnTo>
                  <a:pt x="65650" y="61170"/>
                </a:lnTo>
                <a:lnTo>
                  <a:pt x="65630" y="61320"/>
                </a:lnTo>
                <a:lnTo>
                  <a:pt x="65680" y="61490"/>
                </a:lnTo>
                <a:lnTo>
                  <a:pt x="65820" y="61650"/>
                </a:lnTo>
                <a:lnTo>
                  <a:pt x="66730" y="62510"/>
                </a:lnTo>
                <a:lnTo>
                  <a:pt x="66890" y="62730"/>
                </a:lnTo>
                <a:lnTo>
                  <a:pt x="67000" y="62930"/>
                </a:lnTo>
                <a:lnTo>
                  <a:pt x="67090" y="63070"/>
                </a:lnTo>
                <a:lnTo>
                  <a:pt x="67240" y="63160"/>
                </a:lnTo>
                <a:lnTo>
                  <a:pt x="67810" y="63370"/>
                </a:lnTo>
                <a:lnTo>
                  <a:pt x="68440" y="63560"/>
                </a:lnTo>
                <a:lnTo>
                  <a:pt x="68470" y="63690"/>
                </a:lnTo>
                <a:lnTo>
                  <a:pt x="68410" y="63750"/>
                </a:lnTo>
                <a:lnTo>
                  <a:pt x="68370" y="63800"/>
                </a:lnTo>
                <a:lnTo>
                  <a:pt x="68380" y="63870"/>
                </a:lnTo>
                <a:lnTo>
                  <a:pt x="68810" y="64870"/>
                </a:lnTo>
                <a:lnTo>
                  <a:pt x="68740" y="65130"/>
                </a:lnTo>
                <a:lnTo>
                  <a:pt x="68730" y="65280"/>
                </a:lnTo>
                <a:lnTo>
                  <a:pt x="68740" y="65510"/>
                </a:lnTo>
                <a:lnTo>
                  <a:pt x="69100" y="66630"/>
                </a:lnTo>
                <a:lnTo>
                  <a:pt x="69350" y="68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Dhi-Qa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1600" y="73630"/>
                </a:moveTo>
                <a:lnTo>
                  <a:pt x="81680" y="74520"/>
                </a:lnTo>
                <a:lnTo>
                  <a:pt x="81560" y="76730"/>
                </a:lnTo>
                <a:lnTo>
                  <a:pt x="81330" y="77940"/>
                </a:lnTo>
                <a:lnTo>
                  <a:pt x="81270" y="78240"/>
                </a:lnTo>
                <a:lnTo>
                  <a:pt x="81260" y="78480"/>
                </a:lnTo>
                <a:lnTo>
                  <a:pt x="81310" y="79250"/>
                </a:lnTo>
                <a:lnTo>
                  <a:pt x="81250" y="79550"/>
                </a:lnTo>
                <a:lnTo>
                  <a:pt x="80980" y="79600"/>
                </a:lnTo>
                <a:lnTo>
                  <a:pt x="79710" y="79370"/>
                </a:lnTo>
                <a:lnTo>
                  <a:pt x="79540" y="79360"/>
                </a:lnTo>
                <a:lnTo>
                  <a:pt x="76560" y="80180"/>
                </a:lnTo>
                <a:lnTo>
                  <a:pt x="76260" y="80250"/>
                </a:lnTo>
                <a:lnTo>
                  <a:pt x="76140" y="80250"/>
                </a:lnTo>
                <a:lnTo>
                  <a:pt x="76020" y="80160"/>
                </a:lnTo>
                <a:lnTo>
                  <a:pt x="75920" y="80020"/>
                </a:lnTo>
                <a:lnTo>
                  <a:pt x="75540" y="79240"/>
                </a:lnTo>
                <a:lnTo>
                  <a:pt x="74700" y="77850"/>
                </a:lnTo>
                <a:lnTo>
                  <a:pt x="73240" y="77330"/>
                </a:lnTo>
                <a:lnTo>
                  <a:pt x="68750" y="76750"/>
                </a:lnTo>
                <a:lnTo>
                  <a:pt x="68630" y="75260"/>
                </a:lnTo>
                <a:lnTo>
                  <a:pt x="68680" y="75030"/>
                </a:lnTo>
                <a:lnTo>
                  <a:pt x="68720" y="74710"/>
                </a:lnTo>
                <a:lnTo>
                  <a:pt x="68770" y="74510"/>
                </a:lnTo>
                <a:lnTo>
                  <a:pt x="68810" y="74240"/>
                </a:lnTo>
                <a:lnTo>
                  <a:pt x="68880" y="74100"/>
                </a:lnTo>
                <a:lnTo>
                  <a:pt x="69020" y="74080"/>
                </a:lnTo>
                <a:lnTo>
                  <a:pt x="69200" y="74150"/>
                </a:lnTo>
                <a:lnTo>
                  <a:pt x="69320" y="74130"/>
                </a:lnTo>
                <a:lnTo>
                  <a:pt x="69380" y="74020"/>
                </a:lnTo>
                <a:lnTo>
                  <a:pt x="69430" y="73690"/>
                </a:lnTo>
                <a:lnTo>
                  <a:pt x="69440" y="73500"/>
                </a:lnTo>
                <a:lnTo>
                  <a:pt x="69410" y="73400"/>
                </a:lnTo>
                <a:lnTo>
                  <a:pt x="69360" y="73370"/>
                </a:lnTo>
                <a:lnTo>
                  <a:pt x="69290" y="73330"/>
                </a:lnTo>
                <a:lnTo>
                  <a:pt x="69180" y="73250"/>
                </a:lnTo>
                <a:lnTo>
                  <a:pt x="69140" y="73210"/>
                </a:lnTo>
                <a:lnTo>
                  <a:pt x="68970" y="73140"/>
                </a:lnTo>
                <a:lnTo>
                  <a:pt x="68940" y="73020"/>
                </a:lnTo>
                <a:lnTo>
                  <a:pt x="69050" y="72680"/>
                </a:lnTo>
                <a:lnTo>
                  <a:pt x="69570" y="71430"/>
                </a:lnTo>
                <a:lnTo>
                  <a:pt x="69070" y="71410"/>
                </a:lnTo>
                <a:lnTo>
                  <a:pt x="68810" y="71370"/>
                </a:lnTo>
                <a:lnTo>
                  <a:pt x="68790" y="71220"/>
                </a:lnTo>
                <a:lnTo>
                  <a:pt x="68890" y="71020"/>
                </a:lnTo>
                <a:lnTo>
                  <a:pt x="69520" y="70230"/>
                </a:lnTo>
                <a:lnTo>
                  <a:pt x="69550" y="70110"/>
                </a:lnTo>
                <a:lnTo>
                  <a:pt x="69540" y="69960"/>
                </a:lnTo>
                <a:lnTo>
                  <a:pt x="69480" y="69640"/>
                </a:lnTo>
                <a:lnTo>
                  <a:pt x="69430" y="69510"/>
                </a:lnTo>
                <a:lnTo>
                  <a:pt x="69380" y="69440"/>
                </a:lnTo>
                <a:lnTo>
                  <a:pt x="69320" y="69430"/>
                </a:lnTo>
                <a:lnTo>
                  <a:pt x="69280" y="69410"/>
                </a:lnTo>
                <a:lnTo>
                  <a:pt x="69240" y="69350"/>
                </a:lnTo>
                <a:lnTo>
                  <a:pt x="69240" y="69250"/>
                </a:lnTo>
                <a:lnTo>
                  <a:pt x="69300" y="69020"/>
                </a:lnTo>
                <a:lnTo>
                  <a:pt x="69340" y="68940"/>
                </a:lnTo>
                <a:lnTo>
                  <a:pt x="69400" y="68900"/>
                </a:lnTo>
                <a:lnTo>
                  <a:pt x="69450" y="68920"/>
                </a:lnTo>
                <a:lnTo>
                  <a:pt x="69500" y="68950"/>
                </a:lnTo>
                <a:lnTo>
                  <a:pt x="69590" y="69020"/>
                </a:lnTo>
                <a:lnTo>
                  <a:pt x="69630" y="69030"/>
                </a:lnTo>
                <a:lnTo>
                  <a:pt x="69660" y="69020"/>
                </a:lnTo>
                <a:lnTo>
                  <a:pt x="69680" y="68960"/>
                </a:lnTo>
                <a:lnTo>
                  <a:pt x="69690" y="68890"/>
                </a:lnTo>
                <a:lnTo>
                  <a:pt x="69680" y="68740"/>
                </a:lnTo>
                <a:lnTo>
                  <a:pt x="69680" y="68590"/>
                </a:lnTo>
                <a:lnTo>
                  <a:pt x="69690" y="68540"/>
                </a:lnTo>
                <a:lnTo>
                  <a:pt x="69640" y="68380"/>
                </a:lnTo>
                <a:lnTo>
                  <a:pt x="69350" y="68050"/>
                </a:lnTo>
                <a:lnTo>
                  <a:pt x="69100" y="66630"/>
                </a:lnTo>
                <a:lnTo>
                  <a:pt x="68740" y="65510"/>
                </a:lnTo>
                <a:lnTo>
                  <a:pt x="68730" y="65280"/>
                </a:lnTo>
                <a:lnTo>
                  <a:pt x="68740" y="65130"/>
                </a:lnTo>
                <a:lnTo>
                  <a:pt x="68810" y="64870"/>
                </a:lnTo>
                <a:lnTo>
                  <a:pt x="69720" y="64920"/>
                </a:lnTo>
                <a:lnTo>
                  <a:pt x="70280" y="64690"/>
                </a:lnTo>
                <a:lnTo>
                  <a:pt x="70330" y="64690"/>
                </a:lnTo>
                <a:lnTo>
                  <a:pt x="70370" y="64730"/>
                </a:lnTo>
                <a:lnTo>
                  <a:pt x="70410" y="64720"/>
                </a:lnTo>
                <a:lnTo>
                  <a:pt x="70450" y="64700"/>
                </a:lnTo>
                <a:lnTo>
                  <a:pt x="70490" y="64660"/>
                </a:lnTo>
                <a:lnTo>
                  <a:pt x="70510" y="64650"/>
                </a:lnTo>
                <a:lnTo>
                  <a:pt x="70530" y="64660"/>
                </a:lnTo>
                <a:lnTo>
                  <a:pt x="70560" y="64680"/>
                </a:lnTo>
                <a:lnTo>
                  <a:pt x="70600" y="64720"/>
                </a:lnTo>
                <a:lnTo>
                  <a:pt x="70650" y="64710"/>
                </a:lnTo>
                <a:lnTo>
                  <a:pt x="70960" y="64470"/>
                </a:lnTo>
                <a:lnTo>
                  <a:pt x="71040" y="64440"/>
                </a:lnTo>
                <a:lnTo>
                  <a:pt x="71120" y="64450"/>
                </a:lnTo>
                <a:lnTo>
                  <a:pt x="71200" y="64480"/>
                </a:lnTo>
                <a:lnTo>
                  <a:pt x="71350" y="64510"/>
                </a:lnTo>
                <a:lnTo>
                  <a:pt x="71410" y="64500"/>
                </a:lnTo>
                <a:lnTo>
                  <a:pt x="71450" y="64480"/>
                </a:lnTo>
                <a:lnTo>
                  <a:pt x="71490" y="64400"/>
                </a:lnTo>
                <a:lnTo>
                  <a:pt x="71530" y="64360"/>
                </a:lnTo>
                <a:lnTo>
                  <a:pt x="71840" y="64250"/>
                </a:lnTo>
                <a:lnTo>
                  <a:pt x="74210" y="64250"/>
                </a:lnTo>
                <a:lnTo>
                  <a:pt x="74410" y="64450"/>
                </a:lnTo>
                <a:lnTo>
                  <a:pt x="74530" y="64600"/>
                </a:lnTo>
                <a:lnTo>
                  <a:pt x="74540" y="64690"/>
                </a:lnTo>
                <a:lnTo>
                  <a:pt x="74390" y="64730"/>
                </a:lnTo>
                <a:lnTo>
                  <a:pt x="74240" y="64820"/>
                </a:lnTo>
                <a:lnTo>
                  <a:pt x="74150" y="65000"/>
                </a:lnTo>
                <a:lnTo>
                  <a:pt x="74390" y="65510"/>
                </a:lnTo>
                <a:lnTo>
                  <a:pt x="75100" y="66680"/>
                </a:lnTo>
                <a:lnTo>
                  <a:pt x="75080" y="66940"/>
                </a:lnTo>
                <a:lnTo>
                  <a:pt x="75050" y="67080"/>
                </a:lnTo>
                <a:lnTo>
                  <a:pt x="75260" y="67620"/>
                </a:lnTo>
                <a:lnTo>
                  <a:pt x="75620" y="68030"/>
                </a:lnTo>
                <a:lnTo>
                  <a:pt x="75900" y="68190"/>
                </a:lnTo>
                <a:lnTo>
                  <a:pt x="75960" y="68250"/>
                </a:lnTo>
                <a:lnTo>
                  <a:pt x="76240" y="68710"/>
                </a:lnTo>
                <a:lnTo>
                  <a:pt x="76390" y="68860"/>
                </a:lnTo>
                <a:lnTo>
                  <a:pt x="76690" y="69110"/>
                </a:lnTo>
                <a:lnTo>
                  <a:pt x="76780" y="69230"/>
                </a:lnTo>
                <a:lnTo>
                  <a:pt x="76850" y="69400"/>
                </a:lnTo>
                <a:lnTo>
                  <a:pt x="76880" y="69560"/>
                </a:lnTo>
                <a:lnTo>
                  <a:pt x="76840" y="69780"/>
                </a:lnTo>
                <a:lnTo>
                  <a:pt x="76790" y="69910"/>
                </a:lnTo>
                <a:lnTo>
                  <a:pt x="76700" y="70110"/>
                </a:lnTo>
                <a:lnTo>
                  <a:pt x="76690" y="70250"/>
                </a:lnTo>
                <a:lnTo>
                  <a:pt x="76690" y="70350"/>
                </a:lnTo>
                <a:lnTo>
                  <a:pt x="76840" y="70790"/>
                </a:lnTo>
                <a:lnTo>
                  <a:pt x="77650" y="71300"/>
                </a:lnTo>
                <a:lnTo>
                  <a:pt x="77760" y="71380"/>
                </a:lnTo>
                <a:lnTo>
                  <a:pt x="77870" y="71490"/>
                </a:lnTo>
                <a:lnTo>
                  <a:pt x="77980" y="71640"/>
                </a:lnTo>
                <a:lnTo>
                  <a:pt x="78040" y="71750"/>
                </a:lnTo>
                <a:lnTo>
                  <a:pt x="78070" y="71850"/>
                </a:lnTo>
                <a:lnTo>
                  <a:pt x="78080" y="71940"/>
                </a:lnTo>
                <a:lnTo>
                  <a:pt x="78070" y="72060"/>
                </a:lnTo>
                <a:lnTo>
                  <a:pt x="78030" y="72440"/>
                </a:lnTo>
                <a:lnTo>
                  <a:pt x="78030" y="72550"/>
                </a:lnTo>
                <a:lnTo>
                  <a:pt x="78040" y="72660"/>
                </a:lnTo>
                <a:lnTo>
                  <a:pt x="78060" y="72740"/>
                </a:lnTo>
                <a:lnTo>
                  <a:pt x="78090" y="72820"/>
                </a:lnTo>
                <a:lnTo>
                  <a:pt x="78160" y="72900"/>
                </a:lnTo>
                <a:lnTo>
                  <a:pt x="78550" y="73220"/>
                </a:lnTo>
                <a:lnTo>
                  <a:pt x="78680" y="73350"/>
                </a:lnTo>
                <a:lnTo>
                  <a:pt x="79040" y="73530"/>
                </a:lnTo>
                <a:lnTo>
                  <a:pt x="80000" y="73520"/>
                </a:lnTo>
                <a:lnTo>
                  <a:pt x="81600" y="73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Karbala'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220" y="62490"/>
                </a:moveTo>
                <a:lnTo>
                  <a:pt x="49780" y="62110"/>
                </a:lnTo>
                <a:lnTo>
                  <a:pt x="48270" y="60980"/>
                </a:lnTo>
                <a:lnTo>
                  <a:pt x="46120" y="58790"/>
                </a:lnTo>
                <a:lnTo>
                  <a:pt x="45900" y="58460"/>
                </a:lnTo>
                <a:lnTo>
                  <a:pt x="45830" y="58130"/>
                </a:lnTo>
                <a:lnTo>
                  <a:pt x="46320" y="57880"/>
                </a:lnTo>
                <a:lnTo>
                  <a:pt x="46750" y="57710"/>
                </a:lnTo>
                <a:lnTo>
                  <a:pt x="47870" y="57550"/>
                </a:lnTo>
                <a:lnTo>
                  <a:pt x="48060" y="57530"/>
                </a:lnTo>
                <a:lnTo>
                  <a:pt x="48160" y="57500"/>
                </a:lnTo>
                <a:lnTo>
                  <a:pt x="48410" y="57340"/>
                </a:lnTo>
                <a:lnTo>
                  <a:pt x="50120" y="55820"/>
                </a:lnTo>
                <a:lnTo>
                  <a:pt x="50840" y="55470"/>
                </a:lnTo>
                <a:lnTo>
                  <a:pt x="51610" y="55370"/>
                </a:lnTo>
                <a:lnTo>
                  <a:pt x="52660" y="55370"/>
                </a:lnTo>
                <a:lnTo>
                  <a:pt x="54230" y="55850"/>
                </a:lnTo>
                <a:lnTo>
                  <a:pt x="54480" y="55890"/>
                </a:lnTo>
                <a:lnTo>
                  <a:pt x="54800" y="55980"/>
                </a:lnTo>
                <a:lnTo>
                  <a:pt x="54850" y="55990"/>
                </a:lnTo>
                <a:lnTo>
                  <a:pt x="54890" y="55980"/>
                </a:lnTo>
                <a:lnTo>
                  <a:pt x="54990" y="55920"/>
                </a:lnTo>
                <a:lnTo>
                  <a:pt x="55040" y="55900"/>
                </a:lnTo>
                <a:lnTo>
                  <a:pt x="55080" y="55900"/>
                </a:lnTo>
                <a:lnTo>
                  <a:pt x="55130" y="55920"/>
                </a:lnTo>
                <a:lnTo>
                  <a:pt x="55200" y="55970"/>
                </a:lnTo>
                <a:lnTo>
                  <a:pt x="55420" y="56200"/>
                </a:lnTo>
                <a:lnTo>
                  <a:pt x="55460" y="56280"/>
                </a:lnTo>
                <a:lnTo>
                  <a:pt x="55460" y="56350"/>
                </a:lnTo>
                <a:lnTo>
                  <a:pt x="55460" y="56470"/>
                </a:lnTo>
                <a:lnTo>
                  <a:pt x="55380" y="56560"/>
                </a:lnTo>
                <a:lnTo>
                  <a:pt x="55060" y="57740"/>
                </a:lnTo>
                <a:lnTo>
                  <a:pt x="55080" y="58140"/>
                </a:lnTo>
                <a:lnTo>
                  <a:pt x="55230" y="58510"/>
                </a:lnTo>
                <a:lnTo>
                  <a:pt x="55740" y="59270"/>
                </a:lnTo>
                <a:lnTo>
                  <a:pt x="55810" y="59480"/>
                </a:lnTo>
                <a:lnTo>
                  <a:pt x="55720" y="59700"/>
                </a:lnTo>
                <a:lnTo>
                  <a:pt x="55670" y="59880"/>
                </a:lnTo>
                <a:lnTo>
                  <a:pt x="55740" y="60100"/>
                </a:lnTo>
                <a:lnTo>
                  <a:pt x="55930" y="60480"/>
                </a:lnTo>
                <a:lnTo>
                  <a:pt x="55960" y="60590"/>
                </a:lnTo>
                <a:lnTo>
                  <a:pt x="55850" y="60870"/>
                </a:lnTo>
                <a:lnTo>
                  <a:pt x="55840" y="60930"/>
                </a:lnTo>
                <a:lnTo>
                  <a:pt x="55790" y="61050"/>
                </a:lnTo>
                <a:lnTo>
                  <a:pt x="55750" y="61110"/>
                </a:lnTo>
                <a:lnTo>
                  <a:pt x="55670" y="61060"/>
                </a:lnTo>
                <a:lnTo>
                  <a:pt x="55560" y="60970"/>
                </a:lnTo>
                <a:lnTo>
                  <a:pt x="55330" y="61000"/>
                </a:lnTo>
                <a:lnTo>
                  <a:pt x="54470" y="61260"/>
                </a:lnTo>
                <a:lnTo>
                  <a:pt x="50220" y="62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