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Zanjan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Zanj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20170" y="23670"/>
                </a:moveTo>
                <a:lnTo>
                  <a:pt x="19520" y="22210"/>
                </a:lnTo>
                <a:lnTo>
                  <a:pt x="19490" y="22020"/>
                </a:lnTo>
                <a:lnTo>
                  <a:pt x="19490" y="21730"/>
                </a:lnTo>
                <a:lnTo>
                  <a:pt x="19580" y="21550"/>
                </a:lnTo>
                <a:lnTo>
                  <a:pt x="20290" y="20820"/>
                </a:lnTo>
                <a:lnTo>
                  <a:pt x="20490" y="20490"/>
                </a:lnTo>
                <a:lnTo>
                  <a:pt x="20630" y="20390"/>
                </a:lnTo>
                <a:lnTo>
                  <a:pt x="20940" y="20240"/>
                </a:lnTo>
                <a:lnTo>
                  <a:pt x="21200" y="19960"/>
                </a:lnTo>
                <a:lnTo>
                  <a:pt x="21360" y="19870"/>
                </a:lnTo>
                <a:lnTo>
                  <a:pt x="21530" y="19800"/>
                </a:lnTo>
                <a:lnTo>
                  <a:pt x="23010" y="19620"/>
                </a:lnTo>
                <a:lnTo>
                  <a:pt x="23450" y="19690"/>
                </a:lnTo>
                <a:lnTo>
                  <a:pt x="23760" y="19640"/>
                </a:lnTo>
                <a:lnTo>
                  <a:pt x="24890" y="19760"/>
                </a:lnTo>
                <a:lnTo>
                  <a:pt x="25240" y="19620"/>
                </a:lnTo>
                <a:lnTo>
                  <a:pt x="25400" y="19490"/>
                </a:lnTo>
                <a:lnTo>
                  <a:pt x="25460" y="19460"/>
                </a:lnTo>
                <a:lnTo>
                  <a:pt x="25590" y="19420"/>
                </a:lnTo>
                <a:lnTo>
                  <a:pt x="25790" y="19490"/>
                </a:lnTo>
                <a:lnTo>
                  <a:pt x="26140" y="19860"/>
                </a:lnTo>
                <a:lnTo>
                  <a:pt x="26280" y="19830"/>
                </a:lnTo>
                <a:lnTo>
                  <a:pt x="26350" y="19730"/>
                </a:lnTo>
                <a:lnTo>
                  <a:pt x="26350" y="19630"/>
                </a:lnTo>
                <a:lnTo>
                  <a:pt x="26410" y="19530"/>
                </a:lnTo>
                <a:lnTo>
                  <a:pt x="26500" y="19490"/>
                </a:lnTo>
                <a:lnTo>
                  <a:pt x="26630" y="19570"/>
                </a:lnTo>
                <a:lnTo>
                  <a:pt x="26800" y="19590"/>
                </a:lnTo>
                <a:lnTo>
                  <a:pt x="26990" y="19460"/>
                </a:lnTo>
                <a:lnTo>
                  <a:pt x="27150" y="19410"/>
                </a:lnTo>
                <a:lnTo>
                  <a:pt x="27470" y="19580"/>
                </a:lnTo>
                <a:lnTo>
                  <a:pt x="28180" y="20030"/>
                </a:lnTo>
                <a:lnTo>
                  <a:pt x="28700" y="20590"/>
                </a:lnTo>
                <a:lnTo>
                  <a:pt x="28900" y="20910"/>
                </a:lnTo>
                <a:lnTo>
                  <a:pt x="29180" y="21880"/>
                </a:lnTo>
                <a:lnTo>
                  <a:pt x="28800" y="22010"/>
                </a:lnTo>
                <a:lnTo>
                  <a:pt x="28280" y="22350"/>
                </a:lnTo>
                <a:lnTo>
                  <a:pt x="28090" y="22800"/>
                </a:lnTo>
                <a:lnTo>
                  <a:pt x="28190" y="23170"/>
                </a:lnTo>
                <a:lnTo>
                  <a:pt x="28440" y="23480"/>
                </a:lnTo>
                <a:lnTo>
                  <a:pt x="28590" y="23870"/>
                </a:lnTo>
                <a:lnTo>
                  <a:pt x="28750" y="24100"/>
                </a:lnTo>
                <a:lnTo>
                  <a:pt x="28980" y="24220"/>
                </a:lnTo>
                <a:lnTo>
                  <a:pt x="29130" y="24230"/>
                </a:lnTo>
                <a:lnTo>
                  <a:pt x="29220" y="24280"/>
                </a:lnTo>
                <a:lnTo>
                  <a:pt x="29310" y="24380"/>
                </a:lnTo>
                <a:lnTo>
                  <a:pt x="29430" y="24450"/>
                </a:lnTo>
                <a:lnTo>
                  <a:pt x="29520" y="24610"/>
                </a:lnTo>
                <a:lnTo>
                  <a:pt x="29590" y="24890"/>
                </a:lnTo>
                <a:lnTo>
                  <a:pt x="29740" y="25140"/>
                </a:lnTo>
                <a:lnTo>
                  <a:pt x="29850" y="25380"/>
                </a:lnTo>
                <a:lnTo>
                  <a:pt x="29920" y="26000"/>
                </a:lnTo>
                <a:lnTo>
                  <a:pt x="29820" y="26160"/>
                </a:lnTo>
                <a:lnTo>
                  <a:pt x="28960" y="26390"/>
                </a:lnTo>
                <a:lnTo>
                  <a:pt x="28480" y="26660"/>
                </a:lnTo>
                <a:lnTo>
                  <a:pt x="28190" y="26990"/>
                </a:lnTo>
                <a:lnTo>
                  <a:pt x="28170" y="27220"/>
                </a:lnTo>
                <a:lnTo>
                  <a:pt x="28180" y="27280"/>
                </a:lnTo>
                <a:lnTo>
                  <a:pt x="27750" y="27080"/>
                </a:lnTo>
                <a:lnTo>
                  <a:pt x="27440" y="27060"/>
                </a:lnTo>
                <a:lnTo>
                  <a:pt x="27010" y="27180"/>
                </a:lnTo>
                <a:lnTo>
                  <a:pt x="26750" y="27370"/>
                </a:lnTo>
                <a:lnTo>
                  <a:pt x="26580" y="27410"/>
                </a:lnTo>
                <a:lnTo>
                  <a:pt x="26380" y="27420"/>
                </a:lnTo>
                <a:lnTo>
                  <a:pt x="26230" y="27450"/>
                </a:lnTo>
                <a:lnTo>
                  <a:pt x="26130" y="27520"/>
                </a:lnTo>
                <a:lnTo>
                  <a:pt x="26140" y="27700"/>
                </a:lnTo>
                <a:lnTo>
                  <a:pt x="26740" y="28240"/>
                </a:lnTo>
                <a:lnTo>
                  <a:pt x="27090" y="28750"/>
                </a:lnTo>
                <a:lnTo>
                  <a:pt x="27090" y="28850"/>
                </a:lnTo>
                <a:lnTo>
                  <a:pt x="26920" y="29090"/>
                </a:lnTo>
                <a:lnTo>
                  <a:pt x="26570" y="29210"/>
                </a:lnTo>
                <a:lnTo>
                  <a:pt x="26170" y="29120"/>
                </a:lnTo>
                <a:lnTo>
                  <a:pt x="25760" y="28890"/>
                </a:lnTo>
                <a:lnTo>
                  <a:pt x="24750" y="28860"/>
                </a:lnTo>
                <a:lnTo>
                  <a:pt x="24530" y="28730"/>
                </a:lnTo>
                <a:lnTo>
                  <a:pt x="24380" y="28440"/>
                </a:lnTo>
                <a:lnTo>
                  <a:pt x="24330" y="28310"/>
                </a:lnTo>
                <a:lnTo>
                  <a:pt x="24240" y="28150"/>
                </a:lnTo>
                <a:lnTo>
                  <a:pt x="24150" y="28070"/>
                </a:lnTo>
                <a:lnTo>
                  <a:pt x="22860" y="27280"/>
                </a:lnTo>
                <a:lnTo>
                  <a:pt x="22790" y="27130"/>
                </a:lnTo>
                <a:lnTo>
                  <a:pt x="22870" y="26920"/>
                </a:lnTo>
                <a:lnTo>
                  <a:pt x="23060" y="26720"/>
                </a:lnTo>
                <a:lnTo>
                  <a:pt x="23160" y="26300"/>
                </a:lnTo>
                <a:lnTo>
                  <a:pt x="23160" y="25700"/>
                </a:lnTo>
                <a:lnTo>
                  <a:pt x="23070" y="25370"/>
                </a:lnTo>
                <a:lnTo>
                  <a:pt x="22990" y="25360"/>
                </a:lnTo>
                <a:lnTo>
                  <a:pt x="22970" y="25360"/>
                </a:lnTo>
                <a:lnTo>
                  <a:pt x="22960" y="25310"/>
                </a:lnTo>
                <a:lnTo>
                  <a:pt x="22980" y="25280"/>
                </a:lnTo>
                <a:lnTo>
                  <a:pt x="23000" y="25240"/>
                </a:lnTo>
                <a:lnTo>
                  <a:pt x="23010" y="25200"/>
                </a:lnTo>
                <a:lnTo>
                  <a:pt x="22980" y="25060"/>
                </a:lnTo>
                <a:lnTo>
                  <a:pt x="22990" y="25000"/>
                </a:lnTo>
                <a:lnTo>
                  <a:pt x="23030" y="24960"/>
                </a:lnTo>
                <a:lnTo>
                  <a:pt x="22990" y="24890"/>
                </a:lnTo>
                <a:lnTo>
                  <a:pt x="22940" y="24780"/>
                </a:lnTo>
                <a:lnTo>
                  <a:pt x="22890" y="24650"/>
                </a:lnTo>
                <a:lnTo>
                  <a:pt x="22870" y="24540"/>
                </a:lnTo>
                <a:lnTo>
                  <a:pt x="22840" y="24470"/>
                </a:lnTo>
                <a:lnTo>
                  <a:pt x="22690" y="24310"/>
                </a:lnTo>
                <a:lnTo>
                  <a:pt x="22680" y="24280"/>
                </a:lnTo>
                <a:lnTo>
                  <a:pt x="20300" y="23810"/>
                </a:lnTo>
                <a:lnTo>
                  <a:pt x="20170" y="23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