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Yazd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Yazd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61980" y="32960"/>
                </a:moveTo>
                <a:lnTo>
                  <a:pt x="63900" y="32460"/>
                </a:lnTo>
                <a:lnTo>
                  <a:pt x="65770" y="31570"/>
                </a:lnTo>
                <a:lnTo>
                  <a:pt x="66960" y="31260"/>
                </a:lnTo>
                <a:lnTo>
                  <a:pt x="67480" y="31400"/>
                </a:lnTo>
                <a:lnTo>
                  <a:pt x="68860" y="32460"/>
                </a:lnTo>
                <a:lnTo>
                  <a:pt x="69020" y="32820"/>
                </a:lnTo>
                <a:lnTo>
                  <a:pt x="68950" y="33190"/>
                </a:lnTo>
                <a:lnTo>
                  <a:pt x="68500" y="33630"/>
                </a:lnTo>
                <a:lnTo>
                  <a:pt x="66630" y="34960"/>
                </a:lnTo>
                <a:lnTo>
                  <a:pt x="66310" y="35540"/>
                </a:lnTo>
                <a:lnTo>
                  <a:pt x="65720" y="37320"/>
                </a:lnTo>
                <a:lnTo>
                  <a:pt x="65680" y="38290"/>
                </a:lnTo>
                <a:lnTo>
                  <a:pt x="65970" y="39920"/>
                </a:lnTo>
                <a:lnTo>
                  <a:pt x="66190" y="40270"/>
                </a:lnTo>
                <a:lnTo>
                  <a:pt x="67130" y="40380"/>
                </a:lnTo>
                <a:lnTo>
                  <a:pt x="68330" y="40100"/>
                </a:lnTo>
                <a:lnTo>
                  <a:pt x="68530" y="40360"/>
                </a:lnTo>
                <a:lnTo>
                  <a:pt x="68720" y="40720"/>
                </a:lnTo>
                <a:lnTo>
                  <a:pt x="69070" y="43100"/>
                </a:lnTo>
                <a:lnTo>
                  <a:pt x="69380" y="43800"/>
                </a:lnTo>
                <a:lnTo>
                  <a:pt x="69780" y="44030"/>
                </a:lnTo>
                <a:lnTo>
                  <a:pt x="69890" y="44120"/>
                </a:lnTo>
                <a:lnTo>
                  <a:pt x="70190" y="44260"/>
                </a:lnTo>
                <a:lnTo>
                  <a:pt x="70590" y="44510"/>
                </a:lnTo>
                <a:lnTo>
                  <a:pt x="70980" y="45100"/>
                </a:lnTo>
                <a:lnTo>
                  <a:pt x="71100" y="45190"/>
                </a:lnTo>
                <a:lnTo>
                  <a:pt x="71120" y="45620"/>
                </a:lnTo>
                <a:lnTo>
                  <a:pt x="71080" y="45790"/>
                </a:lnTo>
                <a:lnTo>
                  <a:pt x="70960" y="46000"/>
                </a:lnTo>
                <a:lnTo>
                  <a:pt x="70880" y="46200"/>
                </a:lnTo>
                <a:lnTo>
                  <a:pt x="70910" y="46330"/>
                </a:lnTo>
                <a:lnTo>
                  <a:pt x="70980" y="46450"/>
                </a:lnTo>
                <a:lnTo>
                  <a:pt x="71120" y="46610"/>
                </a:lnTo>
                <a:lnTo>
                  <a:pt x="71130" y="46780"/>
                </a:lnTo>
                <a:lnTo>
                  <a:pt x="71270" y="47090"/>
                </a:lnTo>
                <a:lnTo>
                  <a:pt x="71460" y="47410"/>
                </a:lnTo>
                <a:lnTo>
                  <a:pt x="71450" y="47710"/>
                </a:lnTo>
                <a:lnTo>
                  <a:pt x="71340" y="48020"/>
                </a:lnTo>
                <a:lnTo>
                  <a:pt x="71300" y="48290"/>
                </a:lnTo>
                <a:lnTo>
                  <a:pt x="71220" y="48550"/>
                </a:lnTo>
                <a:lnTo>
                  <a:pt x="70600" y="49400"/>
                </a:lnTo>
                <a:lnTo>
                  <a:pt x="70420" y="49880"/>
                </a:lnTo>
                <a:lnTo>
                  <a:pt x="69940" y="50630"/>
                </a:lnTo>
                <a:lnTo>
                  <a:pt x="69690" y="51270"/>
                </a:lnTo>
                <a:lnTo>
                  <a:pt x="69630" y="51380"/>
                </a:lnTo>
                <a:lnTo>
                  <a:pt x="64570" y="49200"/>
                </a:lnTo>
                <a:lnTo>
                  <a:pt x="63970" y="49090"/>
                </a:lnTo>
                <a:lnTo>
                  <a:pt x="63870" y="49250"/>
                </a:lnTo>
                <a:lnTo>
                  <a:pt x="63650" y="49480"/>
                </a:lnTo>
                <a:lnTo>
                  <a:pt x="62670" y="50040"/>
                </a:lnTo>
                <a:lnTo>
                  <a:pt x="62340" y="50390"/>
                </a:lnTo>
                <a:lnTo>
                  <a:pt x="59840" y="51710"/>
                </a:lnTo>
                <a:lnTo>
                  <a:pt x="59630" y="52160"/>
                </a:lnTo>
                <a:lnTo>
                  <a:pt x="59570" y="53900"/>
                </a:lnTo>
                <a:lnTo>
                  <a:pt x="59500" y="54280"/>
                </a:lnTo>
                <a:lnTo>
                  <a:pt x="58700" y="54630"/>
                </a:lnTo>
                <a:lnTo>
                  <a:pt x="57810" y="54750"/>
                </a:lnTo>
                <a:lnTo>
                  <a:pt x="57430" y="54670"/>
                </a:lnTo>
                <a:lnTo>
                  <a:pt x="56820" y="54650"/>
                </a:lnTo>
                <a:lnTo>
                  <a:pt x="54180" y="55120"/>
                </a:lnTo>
                <a:lnTo>
                  <a:pt x="53760" y="55580"/>
                </a:lnTo>
                <a:lnTo>
                  <a:pt x="53550" y="56000"/>
                </a:lnTo>
                <a:lnTo>
                  <a:pt x="53440" y="56400"/>
                </a:lnTo>
                <a:lnTo>
                  <a:pt x="53450" y="56670"/>
                </a:lnTo>
                <a:lnTo>
                  <a:pt x="53720" y="57170"/>
                </a:lnTo>
                <a:lnTo>
                  <a:pt x="53990" y="57900"/>
                </a:lnTo>
                <a:lnTo>
                  <a:pt x="54110" y="58450"/>
                </a:lnTo>
                <a:lnTo>
                  <a:pt x="54260" y="58630"/>
                </a:lnTo>
                <a:lnTo>
                  <a:pt x="54410" y="58740"/>
                </a:lnTo>
                <a:lnTo>
                  <a:pt x="54350" y="60500"/>
                </a:lnTo>
                <a:lnTo>
                  <a:pt x="54400" y="60810"/>
                </a:lnTo>
                <a:lnTo>
                  <a:pt x="54470" y="61030"/>
                </a:lnTo>
                <a:lnTo>
                  <a:pt x="54470" y="61180"/>
                </a:lnTo>
                <a:lnTo>
                  <a:pt x="54320" y="61290"/>
                </a:lnTo>
                <a:lnTo>
                  <a:pt x="53850" y="61350"/>
                </a:lnTo>
                <a:lnTo>
                  <a:pt x="53800" y="61390"/>
                </a:lnTo>
                <a:lnTo>
                  <a:pt x="53590" y="61480"/>
                </a:lnTo>
                <a:lnTo>
                  <a:pt x="52640" y="60990"/>
                </a:lnTo>
                <a:lnTo>
                  <a:pt x="51900" y="60440"/>
                </a:lnTo>
                <a:lnTo>
                  <a:pt x="51770" y="60120"/>
                </a:lnTo>
                <a:lnTo>
                  <a:pt x="51600" y="58920"/>
                </a:lnTo>
                <a:lnTo>
                  <a:pt x="51400" y="58560"/>
                </a:lnTo>
                <a:lnTo>
                  <a:pt x="50650" y="57630"/>
                </a:lnTo>
                <a:lnTo>
                  <a:pt x="49860" y="56230"/>
                </a:lnTo>
                <a:lnTo>
                  <a:pt x="48760" y="53450"/>
                </a:lnTo>
                <a:lnTo>
                  <a:pt x="48160" y="52710"/>
                </a:lnTo>
                <a:lnTo>
                  <a:pt x="47450" y="52060"/>
                </a:lnTo>
                <a:lnTo>
                  <a:pt x="46250" y="51600"/>
                </a:lnTo>
                <a:lnTo>
                  <a:pt x="46040" y="50780"/>
                </a:lnTo>
                <a:lnTo>
                  <a:pt x="46030" y="50400"/>
                </a:lnTo>
                <a:lnTo>
                  <a:pt x="46080" y="50260"/>
                </a:lnTo>
                <a:lnTo>
                  <a:pt x="46170" y="49590"/>
                </a:lnTo>
                <a:lnTo>
                  <a:pt x="46370" y="48810"/>
                </a:lnTo>
                <a:lnTo>
                  <a:pt x="46410" y="48450"/>
                </a:lnTo>
                <a:lnTo>
                  <a:pt x="46270" y="46740"/>
                </a:lnTo>
                <a:lnTo>
                  <a:pt x="46310" y="46550"/>
                </a:lnTo>
                <a:lnTo>
                  <a:pt x="46500" y="46430"/>
                </a:lnTo>
                <a:lnTo>
                  <a:pt x="46840" y="46330"/>
                </a:lnTo>
                <a:lnTo>
                  <a:pt x="47140" y="46150"/>
                </a:lnTo>
                <a:lnTo>
                  <a:pt x="47350" y="45980"/>
                </a:lnTo>
                <a:lnTo>
                  <a:pt x="47630" y="45800"/>
                </a:lnTo>
                <a:lnTo>
                  <a:pt x="48090" y="45620"/>
                </a:lnTo>
                <a:lnTo>
                  <a:pt x="48430" y="45610"/>
                </a:lnTo>
                <a:lnTo>
                  <a:pt x="49920" y="45950"/>
                </a:lnTo>
                <a:lnTo>
                  <a:pt x="54910" y="44230"/>
                </a:lnTo>
                <a:lnTo>
                  <a:pt x="55400" y="43950"/>
                </a:lnTo>
                <a:lnTo>
                  <a:pt x="55660" y="43630"/>
                </a:lnTo>
                <a:lnTo>
                  <a:pt x="55840" y="43290"/>
                </a:lnTo>
                <a:lnTo>
                  <a:pt x="56000" y="42870"/>
                </a:lnTo>
                <a:lnTo>
                  <a:pt x="56210" y="41930"/>
                </a:lnTo>
                <a:lnTo>
                  <a:pt x="56460" y="41610"/>
                </a:lnTo>
                <a:lnTo>
                  <a:pt x="56930" y="41360"/>
                </a:lnTo>
                <a:lnTo>
                  <a:pt x="57300" y="41320"/>
                </a:lnTo>
                <a:lnTo>
                  <a:pt x="57570" y="41130"/>
                </a:lnTo>
                <a:lnTo>
                  <a:pt x="57970" y="40430"/>
                </a:lnTo>
                <a:lnTo>
                  <a:pt x="58100" y="40030"/>
                </a:lnTo>
                <a:lnTo>
                  <a:pt x="58040" y="36190"/>
                </a:lnTo>
                <a:lnTo>
                  <a:pt x="58040" y="36180"/>
                </a:lnTo>
                <a:lnTo>
                  <a:pt x="58130" y="36140"/>
                </a:lnTo>
                <a:lnTo>
                  <a:pt x="58560" y="36060"/>
                </a:lnTo>
                <a:lnTo>
                  <a:pt x="59770" y="36080"/>
                </a:lnTo>
                <a:lnTo>
                  <a:pt x="60280" y="35820"/>
                </a:lnTo>
                <a:lnTo>
                  <a:pt x="61980" y="32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