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West Azarbaijan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Iran • State Map | Fully Editable Vector Shape</a:t>
            </a:r>
          </a:p>
        </p:txBody>
      </p:sp>
      <p:sp>
        <p:nvSpPr>
          <p:cNvPr id="101" name="West Azarbaij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11510" y="8930"/>
                </a:moveTo>
                <a:lnTo>
                  <a:pt x="11480" y="8960"/>
                </a:lnTo>
                <a:lnTo>
                  <a:pt x="10960" y="9520"/>
                </a:lnTo>
                <a:lnTo>
                  <a:pt x="10860" y="9770"/>
                </a:lnTo>
                <a:lnTo>
                  <a:pt x="10720" y="10410"/>
                </a:lnTo>
                <a:lnTo>
                  <a:pt x="10790" y="10760"/>
                </a:lnTo>
                <a:lnTo>
                  <a:pt x="10910" y="11080"/>
                </a:lnTo>
                <a:lnTo>
                  <a:pt x="10910" y="11380"/>
                </a:lnTo>
                <a:lnTo>
                  <a:pt x="10730" y="11700"/>
                </a:lnTo>
                <a:lnTo>
                  <a:pt x="9920" y="12530"/>
                </a:lnTo>
                <a:lnTo>
                  <a:pt x="9660" y="12980"/>
                </a:lnTo>
                <a:lnTo>
                  <a:pt x="9610" y="13240"/>
                </a:lnTo>
                <a:lnTo>
                  <a:pt x="9670" y="13440"/>
                </a:lnTo>
                <a:lnTo>
                  <a:pt x="9970" y="13850"/>
                </a:lnTo>
                <a:lnTo>
                  <a:pt x="10000" y="13850"/>
                </a:lnTo>
                <a:lnTo>
                  <a:pt x="10000" y="13930"/>
                </a:lnTo>
                <a:lnTo>
                  <a:pt x="10030" y="13980"/>
                </a:lnTo>
                <a:lnTo>
                  <a:pt x="10060" y="14010"/>
                </a:lnTo>
                <a:lnTo>
                  <a:pt x="10090" y="14060"/>
                </a:lnTo>
                <a:lnTo>
                  <a:pt x="10120" y="14160"/>
                </a:lnTo>
                <a:lnTo>
                  <a:pt x="10130" y="14230"/>
                </a:lnTo>
                <a:lnTo>
                  <a:pt x="10110" y="14260"/>
                </a:lnTo>
                <a:lnTo>
                  <a:pt x="10100" y="14290"/>
                </a:lnTo>
                <a:lnTo>
                  <a:pt x="10090" y="14490"/>
                </a:lnTo>
                <a:lnTo>
                  <a:pt x="10260" y="16100"/>
                </a:lnTo>
                <a:lnTo>
                  <a:pt x="10360" y="16230"/>
                </a:lnTo>
                <a:lnTo>
                  <a:pt x="10380" y="16270"/>
                </a:lnTo>
                <a:lnTo>
                  <a:pt x="10380" y="16300"/>
                </a:lnTo>
                <a:lnTo>
                  <a:pt x="10420" y="16660"/>
                </a:lnTo>
                <a:lnTo>
                  <a:pt x="10400" y="16690"/>
                </a:lnTo>
                <a:lnTo>
                  <a:pt x="10360" y="16710"/>
                </a:lnTo>
                <a:lnTo>
                  <a:pt x="10310" y="16750"/>
                </a:lnTo>
                <a:lnTo>
                  <a:pt x="10290" y="16820"/>
                </a:lnTo>
                <a:lnTo>
                  <a:pt x="10330" y="16910"/>
                </a:lnTo>
                <a:lnTo>
                  <a:pt x="10390" y="17030"/>
                </a:lnTo>
                <a:lnTo>
                  <a:pt x="10420" y="17140"/>
                </a:lnTo>
                <a:lnTo>
                  <a:pt x="10740" y="17520"/>
                </a:lnTo>
                <a:lnTo>
                  <a:pt x="10850" y="17790"/>
                </a:lnTo>
                <a:lnTo>
                  <a:pt x="10800" y="18530"/>
                </a:lnTo>
                <a:lnTo>
                  <a:pt x="10870" y="18840"/>
                </a:lnTo>
                <a:lnTo>
                  <a:pt x="11040" y="19110"/>
                </a:lnTo>
                <a:lnTo>
                  <a:pt x="12420" y="20020"/>
                </a:lnTo>
                <a:lnTo>
                  <a:pt x="13030" y="20130"/>
                </a:lnTo>
                <a:lnTo>
                  <a:pt x="13530" y="20130"/>
                </a:lnTo>
                <a:lnTo>
                  <a:pt x="14190" y="20730"/>
                </a:lnTo>
                <a:lnTo>
                  <a:pt x="14270" y="20890"/>
                </a:lnTo>
                <a:lnTo>
                  <a:pt x="14850" y="21220"/>
                </a:lnTo>
                <a:lnTo>
                  <a:pt x="15050" y="21410"/>
                </a:lnTo>
                <a:lnTo>
                  <a:pt x="15270" y="21500"/>
                </a:lnTo>
                <a:lnTo>
                  <a:pt x="15410" y="21400"/>
                </a:lnTo>
                <a:lnTo>
                  <a:pt x="15490" y="21280"/>
                </a:lnTo>
                <a:lnTo>
                  <a:pt x="15500" y="21230"/>
                </a:lnTo>
                <a:lnTo>
                  <a:pt x="15570" y="21060"/>
                </a:lnTo>
                <a:lnTo>
                  <a:pt x="15730" y="20870"/>
                </a:lnTo>
                <a:lnTo>
                  <a:pt x="16010" y="20690"/>
                </a:lnTo>
                <a:lnTo>
                  <a:pt x="16240" y="20640"/>
                </a:lnTo>
                <a:lnTo>
                  <a:pt x="16360" y="20650"/>
                </a:lnTo>
                <a:lnTo>
                  <a:pt x="16490" y="20530"/>
                </a:lnTo>
                <a:lnTo>
                  <a:pt x="16690" y="20400"/>
                </a:lnTo>
                <a:lnTo>
                  <a:pt x="16900" y="20430"/>
                </a:lnTo>
                <a:lnTo>
                  <a:pt x="17050" y="20580"/>
                </a:lnTo>
                <a:lnTo>
                  <a:pt x="17240" y="20700"/>
                </a:lnTo>
                <a:lnTo>
                  <a:pt x="17480" y="20750"/>
                </a:lnTo>
                <a:lnTo>
                  <a:pt x="17630" y="20880"/>
                </a:lnTo>
                <a:lnTo>
                  <a:pt x="17650" y="21010"/>
                </a:lnTo>
                <a:lnTo>
                  <a:pt x="17590" y="21090"/>
                </a:lnTo>
                <a:lnTo>
                  <a:pt x="17770" y="21640"/>
                </a:lnTo>
                <a:lnTo>
                  <a:pt x="17770" y="22030"/>
                </a:lnTo>
                <a:lnTo>
                  <a:pt x="17940" y="22280"/>
                </a:lnTo>
                <a:lnTo>
                  <a:pt x="18400" y="22340"/>
                </a:lnTo>
                <a:lnTo>
                  <a:pt x="19520" y="22210"/>
                </a:lnTo>
                <a:lnTo>
                  <a:pt x="20170" y="23670"/>
                </a:lnTo>
                <a:lnTo>
                  <a:pt x="20050" y="23710"/>
                </a:lnTo>
                <a:lnTo>
                  <a:pt x="19910" y="23790"/>
                </a:lnTo>
                <a:lnTo>
                  <a:pt x="19890" y="23910"/>
                </a:lnTo>
                <a:lnTo>
                  <a:pt x="19930" y="24010"/>
                </a:lnTo>
                <a:lnTo>
                  <a:pt x="19900" y="24100"/>
                </a:lnTo>
                <a:lnTo>
                  <a:pt x="19820" y="24260"/>
                </a:lnTo>
                <a:lnTo>
                  <a:pt x="19620" y="24490"/>
                </a:lnTo>
                <a:lnTo>
                  <a:pt x="19270" y="24650"/>
                </a:lnTo>
                <a:lnTo>
                  <a:pt x="18730" y="24600"/>
                </a:lnTo>
                <a:lnTo>
                  <a:pt x="18240" y="24460"/>
                </a:lnTo>
                <a:lnTo>
                  <a:pt x="18060" y="24340"/>
                </a:lnTo>
                <a:lnTo>
                  <a:pt x="17980" y="24250"/>
                </a:lnTo>
                <a:lnTo>
                  <a:pt x="17890" y="24170"/>
                </a:lnTo>
                <a:lnTo>
                  <a:pt x="17820" y="24080"/>
                </a:lnTo>
                <a:lnTo>
                  <a:pt x="17790" y="24010"/>
                </a:lnTo>
                <a:lnTo>
                  <a:pt x="17730" y="23960"/>
                </a:lnTo>
                <a:lnTo>
                  <a:pt x="15300" y="24190"/>
                </a:lnTo>
                <a:lnTo>
                  <a:pt x="14110" y="24020"/>
                </a:lnTo>
                <a:lnTo>
                  <a:pt x="13700" y="24180"/>
                </a:lnTo>
                <a:lnTo>
                  <a:pt x="13600" y="24320"/>
                </a:lnTo>
                <a:lnTo>
                  <a:pt x="13590" y="24600"/>
                </a:lnTo>
                <a:lnTo>
                  <a:pt x="13360" y="24950"/>
                </a:lnTo>
                <a:lnTo>
                  <a:pt x="12600" y="25190"/>
                </a:lnTo>
                <a:lnTo>
                  <a:pt x="12450" y="25350"/>
                </a:lnTo>
                <a:lnTo>
                  <a:pt x="12400" y="25440"/>
                </a:lnTo>
                <a:lnTo>
                  <a:pt x="12300" y="25550"/>
                </a:lnTo>
                <a:lnTo>
                  <a:pt x="12230" y="25830"/>
                </a:lnTo>
                <a:lnTo>
                  <a:pt x="11970" y="26130"/>
                </a:lnTo>
                <a:lnTo>
                  <a:pt x="11890" y="26320"/>
                </a:lnTo>
                <a:lnTo>
                  <a:pt x="11710" y="26510"/>
                </a:lnTo>
                <a:lnTo>
                  <a:pt x="11550" y="26600"/>
                </a:lnTo>
                <a:lnTo>
                  <a:pt x="11550" y="26610"/>
                </a:lnTo>
                <a:lnTo>
                  <a:pt x="11440" y="26570"/>
                </a:lnTo>
                <a:lnTo>
                  <a:pt x="11320" y="26570"/>
                </a:lnTo>
                <a:lnTo>
                  <a:pt x="11160" y="26650"/>
                </a:lnTo>
                <a:lnTo>
                  <a:pt x="11080" y="26670"/>
                </a:lnTo>
                <a:lnTo>
                  <a:pt x="10980" y="26740"/>
                </a:lnTo>
                <a:lnTo>
                  <a:pt x="10880" y="26770"/>
                </a:lnTo>
                <a:lnTo>
                  <a:pt x="10780" y="26760"/>
                </a:lnTo>
                <a:lnTo>
                  <a:pt x="10690" y="26670"/>
                </a:lnTo>
                <a:lnTo>
                  <a:pt x="10660" y="26580"/>
                </a:lnTo>
                <a:lnTo>
                  <a:pt x="10690" y="26460"/>
                </a:lnTo>
                <a:lnTo>
                  <a:pt x="10750" y="26340"/>
                </a:lnTo>
                <a:lnTo>
                  <a:pt x="10810" y="26240"/>
                </a:lnTo>
                <a:lnTo>
                  <a:pt x="10820" y="26130"/>
                </a:lnTo>
                <a:lnTo>
                  <a:pt x="10770" y="26010"/>
                </a:lnTo>
                <a:lnTo>
                  <a:pt x="10620" y="25820"/>
                </a:lnTo>
                <a:lnTo>
                  <a:pt x="10600" y="25700"/>
                </a:lnTo>
                <a:lnTo>
                  <a:pt x="10610" y="25430"/>
                </a:lnTo>
                <a:lnTo>
                  <a:pt x="10580" y="25310"/>
                </a:lnTo>
                <a:lnTo>
                  <a:pt x="10520" y="25250"/>
                </a:lnTo>
                <a:lnTo>
                  <a:pt x="10430" y="25180"/>
                </a:lnTo>
                <a:lnTo>
                  <a:pt x="10400" y="25110"/>
                </a:lnTo>
                <a:lnTo>
                  <a:pt x="10520" y="25030"/>
                </a:lnTo>
                <a:lnTo>
                  <a:pt x="10430" y="24920"/>
                </a:lnTo>
                <a:lnTo>
                  <a:pt x="10390" y="24820"/>
                </a:lnTo>
                <a:lnTo>
                  <a:pt x="10380" y="24570"/>
                </a:lnTo>
                <a:lnTo>
                  <a:pt x="10360" y="24430"/>
                </a:lnTo>
                <a:lnTo>
                  <a:pt x="10310" y="24280"/>
                </a:lnTo>
                <a:lnTo>
                  <a:pt x="10230" y="24180"/>
                </a:lnTo>
                <a:lnTo>
                  <a:pt x="10110" y="24170"/>
                </a:lnTo>
                <a:lnTo>
                  <a:pt x="9840" y="24280"/>
                </a:lnTo>
                <a:lnTo>
                  <a:pt x="9710" y="24290"/>
                </a:lnTo>
                <a:lnTo>
                  <a:pt x="9580" y="24230"/>
                </a:lnTo>
                <a:lnTo>
                  <a:pt x="9520" y="24170"/>
                </a:lnTo>
                <a:lnTo>
                  <a:pt x="9510" y="24110"/>
                </a:lnTo>
                <a:lnTo>
                  <a:pt x="9500" y="24050"/>
                </a:lnTo>
                <a:lnTo>
                  <a:pt x="9480" y="23980"/>
                </a:lnTo>
                <a:lnTo>
                  <a:pt x="9440" y="23920"/>
                </a:lnTo>
                <a:lnTo>
                  <a:pt x="9400" y="23880"/>
                </a:lnTo>
                <a:lnTo>
                  <a:pt x="9370" y="23840"/>
                </a:lnTo>
                <a:lnTo>
                  <a:pt x="9360" y="23750"/>
                </a:lnTo>
                <a:lnTo>
                  <a:pt x="9300" y="23690"/>
                </a:lnTo>
                <a:lnTo>
                  <a:pt x="9230" y="23620"/>
                </a:lnTo>
                <a:lnTo>
                  <a:pt x="9210" y="23610"/>
                </a:lnTo>
                <a:lnTo>
                  <a:pt x="9140" y="23520"/>
                </a:lnTo>
                <a:lnTo>
                  <a:pt x="9150" y="23430"/>
                </a:lnTo>
                <a:lnTo>
                  <a:pt x="9170" y="23410"/>
                </a:lnTo>
                <a:lnTo>
                  <a:pt x="9230" y="23390"/>
                </a:lnTo>
                <a:lnTo>
                  <a:pt x="9250" y="23380"/>
                </a:lnTo>
                <a:lnTo>
                  <a:pt x="9250" y="23250"/>
                </a:lnTo>
                <a:lnTo>
                  <a:pt x="9300" y="23050"/>
                </a:lnTo>
                <a:lnTo>
                  <a:pt x="9390" y="22840"/>
                </a:lnTo>
                <a:lnTo>
                  <a:pt x="9400" y="22730"/>
                </a:lnTo>
                <a:lnTo>
                  <a:pt x="9350" y="22600"/>
                </a:lnTo>
                <a:lnTo>
                  <a:pt x="9240" y="22390"/>
                </a:lnTo>
                <a:lnTo>
                  <a:pt x="9170" y="22300"/>
                </a:lnTo>
                <a:lnTo>
                  <a:pt x="9090" y="22260"/>
                </a:lnTo>
                <a:lnTo>
                  <a:pt x="9030" y="22250"/>
                </a:lnTo>
                <a:lnTo>
                  <a:pt x="8970" y="22240"/>
                </a:lnTo>
                <a:lnTo>
                  <a:pt x="8920" y="22200"/>
                </a:lnTo>
                <a:lnTo>
                  <a:pt x="8880" y="22150"/>
                </a:lnTo>
                <a:lnTo>
                  <a:pt x="8820" y="22100"/>
                </a:lnTo>
                <a:lnTo>
                  <a:pt x="8750" y="22090"/>
                </a:lnTo>
                <a:lnTo>
                  <a:pt x="8610" y="22090"/>
                </a:lnTo>
                <a:lnTo>
                  <a:pt x="8480" y="22070"/>
                </a:lnTo>
                <a:lnTo>
                  <a:pt x="8390" y="22000"/>
                </a:lnTo>
                <a:lnTo>
                  <a:pt x="8350" y="21900"/>
                </a:lnTo>
                <a:lnTo>
                  <a:pt x="8400" y="21760"/>
                </a:lnTo>
                <a:lnTo>
                  <a:pt x="8570" y="21550"/>
                </a:lnTo>
                <a:lnTo>
                  <a:pt x="8640" y="21450"/>
                </a:lnTo>
                <a:lnTo>
                  <a:pt x="8660" y="21300"/>
                </a:lnTo>
                <a:lnTo>
                  <a:pt x="8640" y="21170"/>
                </a:lnTo>
                <a:lnTo>
                  <a:pt x="8600" y="21080"/>
                </a:lnTo>
                <a:lnTo>
                  <a:pt x="8570" y="20970"/>
                </a:lnTo>
                <a:lnTo>
                  <a:pt x="8590" y="20810"/>
                </a:lnTo>
                <a:lnTo>
                  <a:pt x="8650" y="20750"/>
                </a:lnTo>
                <a:lnTo>
                  <a:pt x="8650" y="20680"/>
                </a:lnTo>
                <a:lnTo>
                  <a:pt x="8620" y="20630"/>
                </a:lnTo>
                <a:lnTo>
                  <a:pt x="8520" y="20580"/>
                </a:lnTo>
                <a:lnTo>
                  <a:pt x="8470" y="20520"/>
                </a:lnTo>
                <a:lnTo>
                  <a:pt x="8430" y="20500"/>
                </a:lnTo>
                <a:lnTo>
                  <a:pt x="8390" y="20500"/>
                </a:lnTo>
                <a:lnTo>
                  <a:pt x="8300" y="20530"/>
                </a:lnTo>
                <a:lnTo>
                  <a:pt x="8250" y="20520"/>
                </a:lnTo>
                <a:lnTo>
                  <a:pt x="8230" y="20490"/>
                </a:lnTo>
                <a:lnTo>
                  <a:pt x="8210" y="20400"/>
                </a:lnTo>
                <a:lnTo>
                  <a:pt x="8190" y="20360"/>
                </a:lnTo>
                <a:lnTo>
                  <a:pt x="8150" y="20340"/>
                </a:lnTo>
                <a:lnTo>
                  <a:pt x="8120" y="20330"/>
                </a:lnTo>
                <a:lnTo>
                  <a:pt x="8090" y="20310"/>
                </a:lnTo>
                <a:lnTo>
                  <a:pt x="8060" y="20270"/>
                </a:lnTo>
                <a:lnTo>
                  <a:pt x="8020" y="20170"/>
                </a:lnTo>
                <a:lnTo>
                  <a:pt x="8020" y="20110"/>
                </a:lnTo>
                <a:lnTo>
                  <a:pt x="8080" y="19940"/>
                </a:lnTo>
                <a:lnTo>
                  <a:pt x="8110" y="19830"/>
                </a:lnTo>
                <a:lnTo>
                  <a:pt x="8080" y="19730"/>
                </a:lnTo>
                <a:lnTo>
                  <a:pt x="8040" y="19630"/>
                </a:lnTo>
                <a:lnTo>
                  <a:pt x="8020" y="19510"/>
                </a:lnTo>
                <a:lnTo>
                  <a:pt x="8060" y="19400"/>
                </a:lnTo>
                <a:lnTo>
                  <a:pt x="8120" y="19350"/>
                </a:lnTo>
                <a:lnTo>
                  <a:pt x="8180" y="19310"/>
                </a:lnTo>
                <a:lnTo>
                  <a:pt x="8240" y="19240"/>
                </a:lnTo>
                <a:lnTo>
                  <a:pt x="8250" y="19050"/>
                </a:lnTo>
                <a:lnTo>
                  <a:pt x="8140" y="18920"/>
                </a:lnTo>
                <a:lnTo>
                  <a:pt x="7870" y="18750"/>
                </a:lnTo>
                <a:lnTo>
                  <a:pt x="7830" y="18670"/>
                </a:lnTo>
                <a:lnTo>
                  <a:pt x="7810" y="18590"/>
                </a:lnTo>
                <a:lnTo>
                  <a:pt x="7760" y="18530"/>
                </a:lnTo>
                <a:lnTo>
                  <a:pt x="7590" y="18560"/>
                </a:lnTo>
                <a:lnTo>
                  <a:pt x="7550" y="18510"/>
                </a:lnTo>
                <a:lnTo>
                  <a:pt x="7480" y="18340"/>
                </a:lnTo>
                <a:lnTo>
                  <a:pt x="7410" y="18280"/>
                </a:lnTo>
                <a:lnTo>
                  <a:pt x="7230" y="18270"/>
                </a:lnTo>
                <a:lnTo>
                  <a:pt x="7170" y="18230"/>
                </a:lnTo>
                <a:lnTo>
                  <a:pt x="7140" y="18130"/>
                </a:lnTo>
                <a:lnTo>
                  <a:pt x="7200" y="17960"/>
                </a:lnTo>
                <a:lnTo>
                  <a:pt x="7180" y="17860"/>
                </a:lnTo>
                <a:lnTo>
                  <a:pt x="7160" y="17730"/>
                </a:lnTo>
                <a:lnTo>
                  <a:pt x="7170" y="17590"/>
                </a:lnTo>
                <a:lnTo>
                  <a:pt x="7200" y="17440"/>
                </a:lnTo>
                <a:lnTo>
                  <a:pt x="7240" y="17320"/>
                </a:lnTo>
                <a:lnTo>
                  <a:pt x="7220" y="17220"/>
                </a:lnTo>
                <a:lnTo>
                  <a:pt x="7120" y="17140"/>
                </a:lnTo>
                <a:lnTo>
                  <a:pt x="7020" y="17030"/>
                </a:lnTo>
                <a:lnTo>
                  <a:pt x="7040" y="16850"/>
                </a:lnTo>
                <a:lnTo>
                  <a:pt x="7080" y="16800"/>
                </a:lnTo>
                <a:lnTo>
                  <a:pt x="7250" y="16670"/>
                </a:lnTo>
                <a:lnTo>
                  <a:pt x="7290" y="16590"/>
                </a:lnTo>
                <a:lnTo>
                  <a:pt x="7280" y="16530"/>
                </a:lnTo>
                <a:lnTo>
                  <a:pt x="7110" y="16320"/>
                </a:lnTo>
                <a:lnTo>
                  <a:pt x="6990" y="16220"/>
                </a:lnTo>
                <a:lnTo>
                  <a:pt x="6860" y="16160"/>
                </a:lnTo>
                <a:lnTo>
                  <a:pt x="6730" y="16170"/>
                </a:lnTo>
                <a:lnTo>
                  <a:pt x="6670" y="16210"/>
                </a:lnTo>
                <a:lnTo>
                  <a:pt x="6600" y="16230"/>
                </a:lnTo>
                <a:lnTo>
                  <a:pt x="6530" y="16230"/>
                </a:lnTo>
                <a:lnTo>
                  <a:pt x="6500" y="16160"/>
                </a:lnTo>
                <a:lnTo>
                  <a:pt x="6500" y="16120"/>
                </a:lnTo>
                <a:lnTo>
                  <a:pt x="6520" y="16030"/>
                </a:lnTo>
                <a:lnTo>
                  <a:pt x="6510" y="16000"/>
                </a:lnTo>
                <a:lnTo>
                  <a:pt x="6480" y="15970"/>
                </a:lnTo>
                <a:lnTo>
                  <a:pt x="6450" y="15980"/>
                </a:lnTo>
                <a:lnTo>
                  <a:pt x="6420" y="15990"/>
                </a:lnTo>
                <a:lnTo>
                  <a:pt x="6380" y="15980"/>
                </a:lnTo>
                <a:lnTo>
                  <a:pt x="6330" y="15910"/>
                </a:lnTo>
                <a:lnTo>
                  <a:pt x="6300" y="15840"/>
                </a:lnTo>
                <a:lnTo>
                  <a:pt x="6280" y="15770"/>
                </a:lnTo>
                <a:lnTo>
                  <a:pt x="6260" y="15710"/>
                </a:lnTo>
                <a:lnTo>
                  <a:pt x="6200" y="15680"/>
                </a:lnTo>
                <a:lnTo>
                  <a:pt x="6040" y="15590"/>
                </a:lnTo>
                <a:lnTo>
                  <a:pt x="5980" y="15580"/>
                </a:lnTo>
                <a:lnTo>
                  <a:pt x="5670" y="15610"/>
                </a:lnTo>
                <a:lnTo>
                  <a:pt x="5510" y="15590"/>
                </a:lnTo>
                <a:lnTo>
                  <a:pt x="5430" y="15460"/>
                </a:lnTo>
                <a:lnTo>
                  <a:pt x="5440" y="15410"/>
                </a:lnTo>
                <a:lnTo>
                  <a:pt x="5450" y="15390"/>
                </a:lnTo>
                <a:lnTo>
                  <a:pt x="5500" y="15330"/>
                </a:lnTo>
                <a:lnTo>
                  <a:pt x="5540" y="15260"/>
                </a:lnTo>
                <a:lnTo>
                  <a:pt x="5530" y="15190"/>
                </a:lnTo>
                <a:lnTo>
                  <a:pt x="5510" y="15100"/>
                </a:lnTo>
                <a:lnTo>
                  <a:pt x="5520" y="15030"/>
                </a:lnTo>
                <a:lnTo>
                  <a:pt x="5550" y="14960"/>
                </a:lnTo>
                <a:lnTo>
                  <a:pt x="5590" y="14880"/>
                </a:lnTo>
                <a:lnTo>
                  <a:pt x="5630" y="14790"/>
                </a:lnTo>
                <a:lnTo>
                  <a:pt x="5740" y="14660"/>
                </a:lnTo>
                <a:lnTo>
                  <a:pt x="5790" y="14570"/>
                </a:lnTo>
                <a:lnTo>
                  <a:pt x="5830" y="14450"/>
                </a:lnTo>
                <a:lnTo>
                  <a:pt x="5870" y="14370"/>
                </a:lnTo>
                <a:lnTo>
                  <a:pt x="5930" y="14320"/>
                </a:lnTo>
                <a:lnTo>
                  <a:pt x="6020" y="14280"/>
                </a:lnTo>
                <a:lnTo>
                  <a:pt x="6050" y="14240"/>
                </a:lnTo>
                <a:lnTo>
                  <a:pt x="6010" y="14130"/>
                </a:lnTo>
                <a:lnTo>
                  <a:pt x="6020" y="14070"/>
                </a:lnTo>
                <a:lnTo>
                  <a:pt x="6050" y="14040"/>
                </a:lnTo>
                <a:lnTo>
                  <a:pt x="6140" y="14000"/>
                </a:lnTo>
                <a:lnTo>
                  <a:pt x="6170" y="13960"/>
                </a:lnTo>
                <a:lnTo>
                  <a:pt x="6200" y="13870"/>
                </a:lnTo>
                <a:lnTo>
                  <a:pt x="6230" y="13750"/>
                </a:lnTo>
                <a:lnTo>
                  <a:pt x="6250" y="13640"/>
                </a:lnTo>
                <a:lnTo>
                  <a:pt x="6230" y="13350"/>
                </a:lnTo>
                <a:lnTo>
                  <a:pt x="6360" y="13200"/>
                </a:lnTo>
                <a:lnTo>
                  <a:pt x="6530" y="13060"/>
                </a:lnTo>
                <a:lnTo>
                  <a:pt x="6640" y="12910"/>
                </a:lnTo>
                <a:lnTo>
                  <a:pt x="6640" y="12820"/>
                </a:lnTo>
                <a:lnTo>
                  <a:pt x="6600" y="12720"/>
                </a:lnTo>
                <a:lnTo>
                  <a:pt x="6540" y="12640"/>
                </a:lnTo>
                <a:lnTo>
                  <a:pt x="6480" y="12580"/>
                </a:lnTo>
                <a:lnTo>
                  <a:pt x="6400" y="12550"/>
                </a:lnTo>
                <a:lnTo>
                  <a:pt x="6340" y="12570"/>
                </a:lnTo>
                <a:lnTo>
                  <a:pt x="6190" y="12660"/>
                </a:lnTo>
                <a:lnTo>
                  <a:pt x="5950" y="12610"/>
                </a:lnTo>
                <a:lnTo>
                  <a:pt x="5880" y="12580"/>
                </a:lnTo>
                <a:lnTo>
                  <a:pt x="5840" y="12550"/>
                </a:lnTo>
                <a:lnTo>
                  <a:pt x="5830" y="12500"/>
                </a:lnTo>
                <a:lnTo>
                  <a:pt x="5840" y="12400"/>
                </a:lnTo>
                <a:lnTo>
                  <a:pt x="5840" y="12350"/>
                </a:lnTo>
                <a:lnTo>
                  <a:pt x="5830" y="12190"/>
                </a:lnTo>
                <a:lnTo>
                  <a:pt x="5830" y="12120"/>
                </a:lnTo>
                <a:lnTo>
                  <a:pt x="5890" y="11880"/>
                </a:lnTo>
                <a:lnTo>
                  <a:pt x="5890" y="11780"/>
                </a:lnTo>
                <a:lnTo>
                  <a:pt x="5850" y="11470"/>
                </a:lnTo>
                <a:lnTo>
                  <a:pt x="5870" y="11230"/>
                </a:lnTo>
                <a:lnTo>
                  <a:pt x="5870" y="11110"/>
                </a:lnTo>
                <a:lnTo>
                  <a:pt x="5840" y="11010"/>
                </a:lnTo>
                <a:lnTo>
                  <a:pt x="5810" y="10970"/>
                </a:lnTo>
                <a:lnTo>
                  <a:pt x="5770" y="10940"/>
                </a:lnTo>
                <a:lnTo>
                  <a:pt x="5680" y="10920"/>
                </a:lnTo>
                <a:lnTo>
                  <a:pt x="5630" y="10890"/>
                </a:lnTo>
                <a:lnTo>
                  <a:pt x="5640" y="10850"/>
                </a:lnTo>
                <a:lnTo>
                  <a:pt x="5680" y="10810"/>
                </a:lnTo>
                <a:lnTo>
                  <a:pt x="5700" y="10760"/>
                </a:lnTo>
                <a:lnTo>
                  <a:pt x="5680" y="10660"/>
                </a:lnTo>
                <a:lnTo>
                  <a:pt x="5660" y="10580"/>
                </a:lnTo>
                <a:lnTo>
                  <a:pt x="5650" y="10510"/>
                </a:lnTo>
                <a:lnTo>
                  <a:pt x="5670" y="10390"/>
                </a:lnTo>
                <a:lnTo>
                  <a:pt x="5790" y="9950"/>
                </a:lnTo>
                <a:lnTo>
                  <a:pt x="5770" y="9770"/>
                </a:lnTo>
                <a:lnTo>
                  <a:pt x="5520" y="9650"/>
                </a:lnTo>
                <a:lnTo>
                  <a:pt x="5440" y="9580"/>
                </a:lnTo>
                <a:lnTo>
                  <a:pt x="5380" y="9490"/>
                </a:lnTo>
                <a:lnTo>
                  <a:pt x="5330" y="9350"/>
                </a:lnTo>
                <a:lnTo>
                  <a:pt x="5310" y="9310"/>
                </a:lnTo>
                <a:lnTo>
                  <a:pt x="5300" y="9260"/>
                </a:lnTo>
                <a:lnTo>
                  <a:pt x="5300" y="9210"/>
                </a:lnTo>
                <a:lnTo>
                  <a:pt x="5300" y="9150"/>
                </a:lnTo>
                <a:lnTo>
                  <a:pt x="5260" y="9120"/>
                </a:lnTo>
                <a:lnTo>
                  <a:pt x="5220" y="9080"/>
                </a:lnTo>
                <a:lnTo>
                  <a:pt x="5190" y="9040"/>
                </a:lnTo>
                <a:lnTo>
                  <a:pt x="5170" y="8950"/>
                </a:lnTo>
                <a:lnTo>
                  <a:pt x="5160" y="8900"/>
                </a:lnTo>
                <a:lnTo>
                  <a:pt x="5130" y="8860"/>
                </a:lnTo>
                <a:lnTo>
                  <a:pt x="5200" y="8750"/>
                </a:lnTo>
                <a:lnTo>
                  <a:pt x="5270" y="8690"/>
                </a:lnTo>
                <a:lnTo>
                  <a:pt x="5320" y="8610"/>
                </a:lnTo>
                <a:lnTo>
                  <a:pt x="5280" y="8370"/>
                </a:lnTo>
                <a:lnTo>
                  <a:pt x="5300" y="8280"/>
                </a:lnTo>
                <a:lnTo>
                  <a:pt x="5390" y="8090"/>
                </a:lnTo>
                <a:lnTo>
                  <a:pt x="5350" y="7940"/>
                </a:lnTo>
                <a:lnTo>
                  <a:pt x="5170" y="7820"/>
                </a:lnTo>
                <a:lnTo>
                  <a:pt x="4960" y="7700"/>
                </a:lnTo>
                <a:lnTo>
                  <a:pt x="4840" y="7610"/>
                </a:lnTo>
                <a:lnTo>
                  <a:pt x="4840" y="7560"/>
                </a:lnTo>
                <a:lnTo>
                  <a:pt x="4870" y="7450"/>
                </a:lnTo>
                <a:lnTo>
                  <a:pt x="4860" y="7390"/>
                </a:lnTo>
                <a:lnTo>
                  <a:pt x="4810" y="7270"/>
                </a:lnTo>
                <a:lnTo>
                  <a:pt x="4790" y="7220"/>
                </a:lnTo>
                <a:lnTo>
                  <a:pt x="4790" y="7170"/>
                </a:lnTo>
                <a:lnTo>
                  <a:pt x="4800" y="7130"/>
                </a:lnTo>
                <a:lnTo>
                  <a:pt x="4800" y="7080"/>
                </a:lnTo>
                <a:lnTo>
                  <a:pt x="4750" y="6960"/>
                </a:lnTo>
                <a:lnTo>
                  <a:pt x="4720" y="6830"/>
                </a:lnTo>
                <a:lnTo>
                  <a:pt x="4700" y="6770"/>
                </a:lnTo>
                <a:lnTo>
                  <a:pt x="4570" y="6630"/>
                </a:lnTo>
                <a:lnTo>
                  <a:pt x="4550" y="6550"/>
                </a:lnTo>
                <a:lnTo>
                  <a:pt x="4600" y="6480"/>
                </a:lnTo>
                <a:lnTo>
                  <a:pt x="4690" y="6420"/>
                </a:lnTo>
                <a:lnTo>
                  <a:pt x="4760" y="6390"/>
                </a:lnTo>
                <a:lnTo>
                  <a:pt x="4840" y="6390"/>
                </a:lnTo>
                <a:lnTo>
                  <a:pt x="4940" y="6400"/>
                </a:lnTo>
                <a:lnTo>
                  <a:pt x="5050" y="6390"/>
                </a:lnTo>
                <a:lnTo>
                  <a:pt x="5310" y="6320"/>
                </a:lnTo>
                <a:lnTo>
                  <a:pt x="5420" y="6340"/>
                </a:lnTo>
                <a:lnTo>
                  <a:pt x="5740" y="6500"/>
                </a:lnTo>
                <a:lnTo>
                  <a:pt x="5860" y="6510"/>
                </a:lnTo>
                <a:lnTo>
                  <a:pt x="5970" y="6480"/>
                </a:lnTo>
                <a:lnTo>
                  <a:pt x="6210" y="6370"/>
                </a:lnTo>
                <a:lnTo>
                  <a:pt x="6300" y="6310"/>
                </a:lnTo>
                <a:lnTo>
                  <a:pt x="6380" y="6180"/>
                </a:lnTo>
                <a:lnTo>
                  <a:pt x="6380" y="6070"/>
                </a:lnTo>
                <a:lnTo>
                  <a:pt x="6370" y="5960"/>
                </a:lnTo>
                <a:lnTo>
                  <a:pt x="6390" y="5820"/>
                </a:lnTo>
                <a:lnTo>
                  <a:pt x="6440" y="5750"/>
                </a:lnTo>
                <a:lnTo>
                  <a:pt x="6440" y="5680"/>
                </a:lnTo>
                <a:lnTo>
                  <a:pt x="6430" y="5600"/>
                </a:lnTo>
                <a:lnTo>
                  <a:pt x="6420" y="5510"/>
                </a:lnTo>
                <a:lnTo>
                  <a:pt x="6430" y="5410"/>
                </a:lnTo>
                <a:lnTo>
                  <a:pt x="6450" y="5330"/>
                </a:lnTo>
                <a:lnTo>
                  <a:pt x="6600" y="5020"/>
                </a:lnTo>
                <a:lnTo>
                  <a:pt x="6630" y="4940"/>
                </a:lnTo>
                <a:lnTo>
                  <a:pt x="6630" y="4910"/>
                </a:lnTo>
                <a:lnTo>
                  <a:pt x="6640" y="4840"/>
                </a:lnTo>
                <a:lnTo>
                  <a:pt x="6620" y="4640"/>
                </a:lnTo>
                <a:lnTo>
                  <a:pt x="6640" y="4570"/>
                </a:lnTo>
                <a:lnTo>
                  <a:pt x="7140" y="4160"/>
                </a:lnTo>
                <a:lnTo>
                  <a:pt x="7260" y="4120"/>
                </a:lnTo>
                <a:lnTo>
                  <a:pt x="7330" y="4180"/>
                </a:lnTo>
                <a:lnTo>
                  <a:pt x="7460" y="4370"/>
                </a:lnTo>
                <a:lnTo>
                  <a:pt x="7520" y="4440"/>
                </a:lnTo>
                <a:lnTo>
                  <a:pt x="7800" y="4570"/>
                </a:lnTo>
                <a:lnTo>
                  <a:pt x="7890" y="4650"/>
                </a:lnTo>
                <a:lnTo>
                  <a:pt x="8280" y="4930"/>
                </a:lnTo>
                <a:lnTo>
                  <a:pt x="8290" y="4950"/>
                </a:lnTo>
                <a:lnTo>
                  <a:pt x="8360" y="4990"/>
                </a:lnTo>
                <a:lnTo>
                  <a:pt x="8370" y="5000"/>
                </a:lnTo>
                <a:lnTo>
                  <a:pt x="8470" y="5020"/>
                </a:lnTo>
                <a:lnTo>
                  <a:pt x="8580" y="5020"/>
                </a:lnTo>
                <a:lnTo>
                  <a:pt x="8570" y="5050"/>
                </a:lnTo>
                <a:lnTo>
                  <a:pt x="8550" y="5070"/>
                </a:lnTo>
                <a:lnTo>
                  <a:pt x="8650" y="5140"/>
                </a:lnTo>
                <a:lnTo>
                  <a:pt x="8710" y="5270"/>
                </a:lnTo>
                <a:lnTo>
                  <a:pt x="8850" y="5860"/>
                </a:lnTo>
                <a:lnTo>
                  <a:pt x="8910" y="5980"/>
                </a:lnTo>
                <a:lnTo>
                  <a:pt x="9000" y="6070"/>
                </a:lnTo>
                <a:lnTo>
                  <a:pt x="8960" y="6140"/>
                </a:lnTo>
                <a:lnTo>
                  <a:pt x="8980" y="6180"/>
                </a:lnTo>
                <a:lnTo>
                  <a:pt x="9100" y="6270"/>
                </a:lnTo>
                <a:lnTo>
                  <a:pt x="9130" y="6280"/>
                </a:lnTo>
                <a:lnTo>
                  <a:pt x="9180" y="6270"/>
                </a:lnTo>
                <a:lnTo>
                  <a:pt x="9210" y="6280"/>
                </a:lnTo>
                <a:lnTo>
                  <a:pt x="9230" y="6310"/>
                </a:lnTo>
                <a:lnTo>
                  <a:pt x="9240" y="6340"/>
                </a:lnTo>
                <a:lnTo>
                  <a:pt x="9260" y="6360"/>
                </a:lnTo>
                <a:lnTo>
                  <a:pt x="9430" y="6470"/>
                </a:lnTo>
                <a:lnTo>
                  <a:pt x="9450" y="6510"/>
                </a:lnTo>
                <a:lnTo>
                  <a:pt x="9470" y="6550"/>
                </a:lnTo>
                <a:lnTo>
                  <a:pt x="9510" y="6610"/>
                </a:lnTo>
                <a:lnTo>
                  <a:pt x="9560" y="6670"/>
                </a:lnTo>
                <a:lnTo>
                  <a:pt x="9600" y="6690"/>
                </a:lnTo>
                <a:lnTo>
                  <a:pt x="9640" y="6750"/>
                </a:lnTo>
                <a:lnTo>
                  <a:pt x="9720" y="6950"/>
                </a:lnTo>
                <a:lnTo>
                  <a:pt x="9750" y="7010"/>
                </a:lnTo>
                <a:lnTo>
                  <a:pt x="9790" y="7070"/>
                </a:lnTo>
                <a:lnTo>
                  <a:pt x="9820" y="7130"/>
                </a:lnTo>
                <a:lnTo>
                  <a:pt x="9870" y="7440"/>
                </a:lnTo>
                <a:lnTo>
                  <a:pt x="9900" y="7530"/>
                </a:lnTo>
                <a:lnTo>
                  <a:pt x="10030" y="7490"/>
                </a:lnTo>
                <a:lnTo>
                  <a:pt x="10520" y="7650"/>
                </a:lnTo>
                <a:lnTo>
                  <a:pt x="10530" y="7640"/>
                </a:lnTo>
                <a:lnTo>
                  <a:pt x="10560" y="7620"/>
                </a:lnTo>
                <a:lnTo>
                  <a:pt x="10610" y="7600"/>
                </a:lnTo>
                <a:lnTo>
                  <a:pt x="10650" y="7610"/>
                </a:lnTo>
                <a:lnTo>
                  <a:pt x="10660" y="7650"/>
                </a:lnTo>
                <a:lnTo>
                  <a:pt x="10650" y="7700"/>
                </a:lnTo>
                <a:lnTo>
                  <a:pt x="10650" y="7760"/>
                </a:lnTo>
                <a:lnTo>
                  <a:pt x="10700" y="7780"/>
                </a:lnTo>
                <a:lnTo>
                  <a:pt x="10760" y="7790"/>
                </a:lnTo>
                <a:lnTo>
                  <a:pt x="10820" y="7830"/>
                </a:lnTo>
                <a:lnTo>
                  <a:pt x="10850" y="7900"/>
                </a:lnTo>
                <a:lnTo>
                  <a:pt x="10810" y="7990"/>
                </a:lnTo>
                <a:lnTo>
                  <a:pt x="10840" y="8050"/>
                </a:lnTo>
                <a:lnTo>
                  <a:pt x="10880" y="8080"/>
                </a:lnTo>
                <a:lnTo>
                  <a:pt x="10930" y="8100"/>
                </a:lnTo>
                <a:lnTo>
                  <a:pt x="10970" y="8150"/>
                </a:lnTo>
                <a:lnTo>
                  <a:pt x="10990" y="8200"/>
                </a:lnTo>
                <a:lnTo>
                  <a:pt x="11030" y="8330"/>
                </a:lnTo>
                <a:lnTo>
                  <a:pt x="11050" y="8380"/>
                </a:lnTo>
                <a:lnTo>
                  <a:pt x="11100" y="8410"/>
                </a:lnTo>
                <a:lnTo>
                  <a:pt x="11210" y="8460"/>
                </a:lnTo>
                <a:lnTo>
                  <a:pt x="11230" y="8500"/>
                </a:lnTo>
                <a:lnTo>
                  <a:pt x="11220" y="8570"/>
                </a:lnTo>
                <a:lnTo>
                  <a:pt x="11200" y="8620"/>
                </a:lnTo>
                <a:lnTo>
                  <a:pt x="11190" y="8670"/>
                </a:lnTo>
                <a:lnTo>
                  <a:pt x="11200" y="8730"/>
                </a:lnTo>
                <a:lnTo>
                  <a:pt x="11250" y="8800"/>
                </a:lnTo>
                <a:lnTo>
                  <a:pt x="11350" y="8870"/>
                </a:lnTo>
                <a:lnTo>
                  <a:pt x="11460" y="8920"/>
                </a:lnTo>
                <a:lnTo>
                  <a:pt x="11510" y="8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