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Tehran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Tehr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39120" y="25960"/>
                </a:moveTo>
                <a:lnTo>
                  <a:pt x="39630" y="26260"/>
                </a:lnTo>
                <a:lnTo>
                  <a:pt x="40350" y="26320"/>
                </a:lnTo>
                <a:lnTo>
                  <a:pt x="40990" y="26570"/>
                </a:lnTo>
                <a:lnTo>
                  <a:pt x="41470" y="27090"/>
                </a:lnTo>
                <a:lnTo>
                  <a:pt x="41750" y="27610"/>
                </a:lnTo>
                <a:lnTo>
                  <a:pt x="41910" y="27800"/>
                </a:lnTo>
                <a:lnTo>
                  <a:pt x="42060" y="27890"/>
                </a:lnTo>
                <a:lnTo>
                  <a:pt x="42290" y="27970"/>
                </a:lnTo>
                <a:lnTo>
                  <a:pt x="42660" y="27990"/>
                </a:lnTo>
                <a:lnTo>
                  <a:pt x="42980" y="27860"/>
                </a:lnTo>
                <a:lnTo>
                  <a:pt x="43590" y="27120"/>
                </a:lnTo>
                <a:lnTo>
                  <a:pt x="44030" y="26780"/>
                </a:lnTo>
                <a:lnTo>
                  <a:pt x="44340" y="26820"/>
                </a:lnTo>
                <a:lnTo>
                  <a:pt x="44670" y="26960"/>
                </a:lnTo>
                <a:lnTo>
                  <a:pt x="45100" y="27040"/>
                </a:lnTo>
                <a:lnTo>
                  <a:pt x="45630" y="27330"/>
                </a:lnTo>
                <a:lnTo>
                  <a:pt x="45990" y="27400"/>
                </a:lnTo>
                <a:lnTo>
                  <a:pt x="46240" y="27370"/>
                </a:lnTo>
                <a:lnTo>
                  <a:pt x="46390" y="27280"/>
                </a:lnTo>
                <a:lnTo>
                  <a:pt x="46600" y="27330"/>
                </a:lnTo>
                <a:lnTo>
                  <a:pt x="47020" y="27620"/>
                </a:lnTo>
                <a:lnTo>
                  <a:pt x="47170" y="28270"/>
                </a:lnTo>
                <a:lnTo>
                  <a:pt x="47230" y="28850"/>
                </a:lnTo>
                <a:lnTo>
                  <a:pt x="47080" y="29370"/>
                </a:lnTo>
                <a:lnTo>
                  <a:pt x="46330" y="30060"/>
                </a:lnTo>
                <a:lnTo>
                  <a:pt x="45860" y="30310"/>
                </a:lnTo>
                <a:lnTo>
                  <a:pt x="45330" y="30480"/>
                </a:lnTo>
                <a:lnTo>
                  <a:pt x="44950" y="30470"/>
                </a:lnTo>
                <a:lnTo>
                  <a:pt x="43890" y="30160"/>
                </a:lnTo>
                <a:lnTo>
                  <a:pt x="43530" y="30150"/>
                </a:lnTo>
                <a:lnTo>
                  <a:pt x="43180" y="30030"/>
                </a:lnTo>
                <a:lnTo>
                  <a:pt x="42320" y="29510"/>
                </a:lnTo>
                <a:lnTo>
                  <a:pt x="42060" y="29280"/>
                </a:lnTo>
                <a:lnTo>
                  <a:pt x="41780" y="29270"/>
                </a:lnTo>
                <a:lnTo>
                  <a:pt x="41680" y="29230"/>
                </a:lnTo>
                <a:lnTo>
                  <a:pt x="41620" y="29170"/>
                </a:lnTo>
                <a:lnTo>
                  <a:pt x="41540" y="29130"/>
                </a:lnTo>
                <a:lnTo>
                  <a:pt x="41460" y="29220"/>
                </a:lnTo>
                <a:lnTo>
                  <a:pt x="41390" y="29750"/>
                </a:lnTo>
                <a:lnTo>
                  <a:pt x="41310" y="30100"/>
                </a:lnTo>
                <a:lnTo>
                  <a:pt x="41280" y="30360"/>
                </a:lnTo>
                <a:lnTo>
                  <a:pt x="41310" y="30610"/>
                </a:lnTo>
                <a:lnTo>
                  <a:pt x="41840" y="31310"/>
                </a:lnTo>
                <a:lnTo>
                  <a:pt x="42060" y="31700"/>
                </a:lnTo>
                <a:lnTo>
                  <a:pt x="42000" y="32050"/>
                </a:lnTo>
                <a:lnTo>
                  <a:pt x="41760" y="32430"/>
                </a:lnTo>
                <a:lnTo>
                  <a:pt x="41610" y="32890"/>
                </a:lnTo>
                <a:lnTo>
                  <a:pt x="41590" y="33140"/>
                </a:lnTo>
                <a:lnTo>
                  <a:pt x="38910" y="31540"/>
                </a:lnTo>
                <a:lnTo>
                  <a:pt x="37780" y="31190"/>
                </a:lnTo>
                <a:lnTo>
                  <a:pt x="36430" y="31180"/>
                </a:lnTo>
                <a:lnTo>
                  <a:pt x="36430" y="31160"/>
                </a:lnTo>
                <a:lnTo>
                  <a:pt x="36830" y="29840"/>
                </a:lnTo>
                <a:lnTo>
                  <a:pt x="36830" y="29440"/>
                </a:lnTo>
                <a:lnTo>
                  <a:pt x="36710" y="29200"/>
                </a:lnTo>
                <a:lnTo>
                  <a:pt x="36490" y="28930"/>
                </a:lnTo>
                <a:lnTo>
                  <a:pt x="36620" y="28640"/>
                </a:lnTo>
                <a:lnTo>
                  <a:pt x="36920" y="28460"/>
                </a:lnTo>
                <a:lnTo>
                  <a:pt x="37170" y="28150"/>
                </a:lnTo>
                <a:lnTo>
                  <a:pt x="37300" y="27800"/>
                </a:lnTo>
                <a:lnTo>
                  <a:pt x="37720" y="27780"/>
                </a:lnTo>
                <a:lnTo>
                  <a:pt x="37770" y="27500"/>
                </a:lnTo>
                <a:lnTo>
                  <a:pt x="37790" y="27120"/>
                </a:lnTo>
                <a:lnTo>
                  <a:pt x="38080" y="26790"/>
                </a:lnTo>
                <a:lnTo>
                  <a:pt x="38460" y="26650"/>
                </a:lnTo>
                <a:lnTo>
                  <a:pt x="38840" y="26700"/>
                </a:lnTo>
                <a:lnTo>
                  <a:pt x="39100" y="26530"/>
                </a:lnTo>
                <a:lnTo>
                  <a:pt x="39100" y="26210"/>
                </a:lnTo>
                <a:lnTo>
                  <a:pt x="39120" y="25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