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 Khorasan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South Khoras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82120" y="37680"/>
                </a:moveTo>
                <a:lnTo>
                  <a:pt x="82170" y="38170"/>
                </a:lnTo>
                <a:lnTo>
                  <a:pt x="82310" y="39040"/>
                </a:lnTo>
                <a:lnTo>
                  <a:pt x="82300" y="39260"/>
                </a:lnTo>
                <a:lnTo>
                  <a:pt x="82150" y="39590"/>
                </a:lnTo>
                <a:lnTo>
                  <a:pt x="82110" y="39770"/>
                </a:lnTo>
                <a:lnTo>
                  <a:pt x="82230" y="40190"/>
                </a:lnTo>
                <a:lnTo>
                  <a:pt x="82530" y="40470"/>
                </a:lnTo>
                <a:lnTo>
                  <a:pt x="82910" y="40630"/>
                </a:lnTo>
                <a:lnTo>
                  <a:pt x="83280" y="40660"/>
                </a:lnTo>
                <a:lnTo>
                  <a:pt x="83620" y="40640"/>
                </a:lnTo>
                <a:lnTo>
                  <a:pt x="83810" y="40650"/>
                </a:lnTo>
                <a:lnTo>
                  <a:pt x="83960" y="40690"/>
                </a:lnTo>
                <a:lnTo>
                  <a:pt x="84040" y="40730"/>
                </a:lnTo>
                <a:lnTo>
                  <a:pt x="84120" y="40810"/>
                </a:lnTo>
                <a:lnTo>
                  <a:pt x="84160" y="40890"/>
                </a:lnTo>
                <a:lnTo>
                  <a:pt x="84150" y="40900"/>
                </a:lnTo>
                <a:lnTo>
                  <a:pt x="84120" y="40960"/>
                </a:lnTo>
                <a:lnTo>
                  <a:pt x="84050" y="40980"/>
                </a:lnTo>
                <a:lnTo>
                  <a:pt x="83820" y="41000"/>
                </a:lnTo>
                <a:lnTo>
                  <a:pt x="83740" y="41050"/>
                </a:lnTo>
                <a:lnTo>
                  <a:pt x="83730" y="41140"/>
                </a:lnTo>
                <a:lnTo>
                  <a:pt x="83740" y="41230"/>
                </a:lnTo>
                <a:lnTo>
                  <a:pt x="83750" y="41330"/>
                </a:lnTo>
                <a:lnTo>
                  <a:pt x="83730" y="41440"/>
                </a:lnTo>
                <a:lnTo>
                  <a:pt x="83680" y="41500"/>
                </a:lnTo>
                <a:lnTo>
                  <a:pt x="83520" y="41600"/>
                </a:lnTo>
                <a:lnTo>
                  <a:pt x="83390" y="41720"/>
                </a:lnTo>
                <a:lnTo>
                  <a:pt x="83210" y="41970"/>
                </a:lnTo>
                <a:lnTo>
                  <a:pt x="82980" y="42280"/>
                </a:lnTo>
                <a:lnTo>
                  <a:pt x="82720" y="42620"/>
                </a:lnTo>
                <a:lnTo>
                  <a:pt x="82490" y="42930"/>
                </a:lnTo>
                <a:lnTo>
                  <a:pt x="82470" y="43010"/>
                </a:lnTo>
                <a:lnTo>
                  <a:pt x="82470" y="43460"/>
                </a:lnTo>
                <a:lnTo>
                  <a:pt x="82540" y="43810"/>
                </a:lnTo>
                <a:lnTo>
                  <a:pt x="82680" y="44270"/>
                </a:lnTo>
                <a:lnTo>
                  <a:pt x="82840" y="44820"/>
                </a:lnTo>
                <a:lnTo>
                  <a:pt x="83000" y="45380"/>
                </a:lnTo>
                <a:lnTo>
                  <a:pt x="83170" y="45970"/>
                </a:lnTo>
                <a:lnTo>
                  <a:pt x="83360" y="46610"/>
                </a:lnTo>
                <a:lnTo>
                  <a:pt x="83570" y="47390"/>
                </a:lnTo>
                <a:lnTo>
                  <a:pt x="83730" y="47980"/>
                </a:lnTo>
                <a:lnTo>
                  <a:pt x="83720" y="48440"/>
                </a:lnTo>
                <a:lnTo>
                  <a:pt x="83660" y="48880"/>
                </a:lnTo>
                <a:lnTo>
                  <a:pt x="83630" y="48970"/>
                </a:lnTo>
                <a:lnTo>
                  <a:pt x="83510" y="49130"/>
                </a:lnTo>
                <a:lnTo>
                  <a:pt x="83470" y="49220"/>
                </a:lnTo>
                <a:lnTo>
                  <a:pt x="83490" y="49250"/>
                </a:lnTo>
                <a:lnTo>
                  <a:pt x="83530" y="49270"/>
                </a:lnTo>
                <a:lnTo>
                  <a:pt x="83550" y="49300"/>
                </a:lnTo>
                <a:lnTo>
                  <a:pt x="83510" y="49430"/>
                </a:lnTo>
                <a:lnTo>
                  <a:pt x="83520" y="49480"/>
                </a:lnTo>
                <a:lnTo>
                  <a:pt x="83550" y="49540"/>
                </a:lnTo>
                <a:lnTo>
                  <a:pt x="83570" y="49600"/>
                </a:lnTo>
                <a:lnTo>
                  <a:pt x="83570" y="49720"/>
                </a:lnTo>
                <a:lnTo>
                  <a:pt x="83540" y="50060"/>
                </a:lnTo>
                <a:lnTo>
                  <a:pt x="83550" y="50330"/>
                </a:lnTo>
                <a:lnTo>
                  <a:pt x="83610" y="50840"/>
                </a:lnTo>
                <a:lnTo>
                  <a:pt x="83550" y="51250"/>
                </a:lnTo>
                <a:lnTo>
                  <a:pt x="83570" y="51380"/>
                </a:lnTo>
                <a:lnTo>
                  <a:pt x="83640" y="51650"/>
                </a:lnTo>
                <a:lnTo>
                  <a:pt x="83690" y="52160"/>
                </a:lnTo>
                <a:lnTo>
                  <a:pt x="83850" y="52230"/>
                </a:lnTo>
                <a:lnTo>
                  <a:pt x="84320" y="52300"/>
                </a:lnTo>
                <a:lnTo>
                  <a:pt x="85110" y="52420"/>
                </a:lnTo>
                <a:lnTo>
                  <a:pt x="85120" y="52420"/>
                </a:lnTo>
                <a:lnTo>
                  <a:pt x="85210" y="52740"/>
                </a:lnTo>
                <a:lnTo>
                  <a:pt x="85140" y="53400"/>
                </a:lnTo>
                <a:lnTo>
                  <a:pt x="84840" y="54130"/>
                </a:lnTo>
                <a:lnTo>
                  <a:pt x="84620" y="54940"/>
                </a:lnTo>
                <a:lnTo>
                  <a:pt x="84520" y="56370"/>
                </a:lnTo>
                <a:lnTo>
                  <a:pt x="84540" y="56790"/>
                </a:lnTo>
                <a:lnTo>
                  <a:pt x="84780" y="57850"/>
                </a:lnTo>
                <a:lnTo>
                  <a:pt x="84770" y="58020"/>
                </a:lnTo>
                <a:lnTo>
                  <a:pt x="84690" y="58130"/>
                </a:lnTo>
                <a:lnTo>
                  <a:pt x="84540" y="58200"/>
                </a:lnTo>
                <a:lnTo>
                  <a:pt x="83890" y="58220"/>
                </a:lnTo>
                <a:lnTo>
                  <a:pt x="83510" y="57890"/>
                </a:lnTo>
                <a:lnTo>
                  <a:pt x="82770" y="56830"/>
                </a:lnTo>
                <a:lnTo>
                  <a:pt x="82190" y="56400"/>
                </a:lnTo>
                <a:lnTo>
                  <a:pt x="81750" y="56280"/>
                </a:lnTo>
                <a:lnTo>
                  <a:pt x="81640" y="56190"/>
                </a:lnTo>
                <a:lnTo>
                  <a:pt x="81480" y="56020"/>
                </a:lnTo>
                <a:lnTo>
                  <a:pt x="81220" y="55970"/>
                </a:lnTo>
                <a:lnTo>
                  <a:pt x="77690" y="56980"/>
                </a:lnTo>
                <a:lnTo>
                  <a:pt x="77540" y="57050"/>
                </a:lnTo>
                <a:lnTo>
                  <a:pt x="75660" y="54310"/>
                </a:lnTo>
                <a:lnTo>
                  <a:pt x="74980" y="53800"/>
                </a:lnTo>
                <a:lnTo>
                  <a:pt x="69630" y="51380"/>
                </a:lnTo>
                <a:lnTo>
                  <a:pt x="69690" y="51270"/>
                </a:lnTo>
                <a:lnTo>
                  <a:pt x="69940" y="50630"/>
                </a:lnTo>
                <a:lnTo>
                  <a:pt x="70420" y="49880"/>
                </a:lnTo>
                <a:lnTo>
                  <a:pt x="70600" y="49400"/>
                </a:lnTo>
                <a:lnTo>
                  <a:pt x="71220" y="48550"/>
                </a:lnTo>
                <a:lnTo>
                  <a:pt x="71300" y="48290"/>
                </a:lnTo>
                <a:lnTo>
                  <a:pt x="71340" y="48020"/>
                </a:lnTo>
                <a:lnTo>
                  <a:pt x="71450" y="47710"/>
                </a:lnTo>
                <a:lnTo>
                  <a:pt x="71460" y="47410"/>
                </a:lnTo>
                <a:lnTo>
                  <a:pt x="71270" y="47090"/>
                </a:lnTo>
                <a:lnTo>
                  <a:pt x="71130" y="46780"/>
                </a:lnTo>
                <a:lnTo>
                  <a:pt x="71120" y="46610"/>
                </a:lnTo>
                <a:lnTo>
                  <a:pt x="70980" y="46450"/>
                </a:lnTo>
                <a:lnTo>
                  <a:pt x="70910" y="46330"/>
                </a:lnTo>
                <a:lnTo>
                  <a:pt x="70880" y="46200"/>
                </a:lnTo>
                <a:lnTo>
                  <a:pt x="70960" y="46000"/>
                </a:lnTo>
                <a:lnTo>
                  <a:pt x="71080" y="45790"/>
                </a:lnTo>
                <a:lnTo>
                  <a:pt x="71120" y="45620"/>
                </a:lnTo>
                <a:lnTo>
                  <a:pt x="71100" y="45190"/>
                </a:lnTo>
                <a:lnTo>
                  <a:pt x="71220" y="45050"/>
                </a:lnTo>
                <a:lnTo>
                  <a:pt x="71420" y="44700"/>
                </a:lnTo>
                <a:lnTo>
                  <a:pt x="71570" y="44040"/>
                </a:lnTo>
                <a:lnTo>
                  <a:pt x="72230" y="43050"/>
                </a:lnTo>
                <a:lnTo>
                  <a:pt x="73710" y="42060"/>
                </a:lnTo>
                <a:lnTo>
                  <a:pt x="73920" y="41850"/>
                </a:lnTo>
                <a:lnTo>
                  <a:pt x="74150" y="41470"/>
                </a:lnTo>
                <a:lnTo>
                  <a:pt x="74180" y="41310"/>
                </a:lnTo>
                <a:lnTo>
                  <a:pt x="74320" y="41050"/>
                </a:lnTo>
                <a:lnTo>
                  <a:pt x="73610" y="40530"/>
                </a:lnTo>
                <a:lnTo>
                  <a:pt x="73570" y="40370"/>
                </a:lnTo>
                <a:lnTo>
                  <a:pt x="73520" y="40230"/>
                </a:lnTo>
                <a:lnTo>
                  <a:pt x="73410" y="40150"/>
                </a:lnTo>
                <a:lnTo>
                  <a:pt x="73280" y="40030"/>
                </a:lnTo>
                <a:lnTo>
                  <a:pt x="73250" y="39780"/>
                </a:lnTo>
                <a:lnTo>
                  <a:pt x="73330" y="39460"/>
                </a:lnTo>
                <a:lnTo>
                  <a:pt x="73450" y="39170"/>
                </a:lnTo>
                <a:lnTo>
                  <a:pt x="73460" y="38950"/>
                </a:lnTo>
                <a:lnTo>
                  <a:pt x="73410" y="38700"/>
                </a:lnTo>
                <a:lnTo>
                  <a:pt x="73510" y="38280"/>
                </a:lnTo>
                <a:lnTo>
                  <a:pt x="73560" y="37900"/>
                </a:lnTo>
                <a:lnTo>
                  <a:pt x="73370" y="37600"/>
                </a:lnTo>
                <a:lnTo>
                  <a:pt x="73350" y="37460"/>
                </a:lnTo>
                <a:lnTo>
                  <a:pt x="73420" y="37290"/>
                </a:lnTo>
                <a:lnTo>
                  <a:pt x="73670" y="37200"/>
                </a:lnTo>
                <a:lnTo>
                  <a:pt x="74420" y="37290"/>
                </a:lnTo>
                <a:lnTo>
                  <a:pt x="74900" y="37440"/>
                </a:lnTo>
                <a:lnTo>
                  <a:pt x="75030" y="37350"/>
                </a:lnTo>
                <a:lnTo>
                  <a:pt x="75160" y="37200"/>
                </a:lnTo>
                <a:lnTo>
                  <a:pt x="76560" y="36990"/>
                </a:lnTo>
                <a:lnTo>
                  <a:pt x="77000" y="36740"/>
                </a:lnTo>
                <a:lnTo>
                  <a:pt x="77490" y="36550"/>
                </a:lnTo>
                <a:lnTo>
                  <a:pt x="77740" y="36770"/>
                </a:lnTo>
                <a:lnTo>
                  <a:pt x="78210" y="37530"/>
                </a:lnTo>
                <a:lnTo>
                  <a:pt x="78820" y="37750"/>
                </a:lnTo>
                <a:lnTo>
                  <a:pt x="81750" y="37740"/>
                </a:lnTo>
                <a:lnTo>
                  <a:pt x="82120" y="37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