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Sistan and Baluchestan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Sistan and Baluch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77540" y="57050"/>
                </a:moveTo>
                <a:lnTo>
                  <a:pt x="77690" y="56980"/>
                </a:lnTo>
                <a:lnTo>
                  <a:pt x="81220" y="55970"/>
                </a:lnTo>
                <a:lnTo>
                  <a:pt x="81480" y="56020"/>
                </a:lnTo>
                <a:lnTo>
                  <a:pt x="81640" y="56190"/>
                </a:lnTo>
                <a:lnTo>
                  <a:pt x="81750" y="56280"/>
                </a:lnTo>
                <a:lnTo>
                  <a:pt x="82190" y="56400"/>
                </a:lnTo>
                <a:lnTo>
                  <a:pt x="82770" y="56830"/>
                </a:lnTo>
                <a:lnTo>
                  <a:pt x="83510" y="57890"/>
                </a:lnTo>
                <a:lnTo>
                  <a:pt x="83890" y="58220"/>
                </a:lnTo>
                <a:lnTo>
                  <a:pt x="84540" y="58200"/>
                </a:lnTo>
                <a:lnTo>
                  <a:pt x="84690" y="58130"/>
                </a:lnTo>
                <a:lnTo>
                  <a:pt x="84770" y="58020"/>
                </a:lnTo>
                <a:lnTo>
                  <a:pt x="84780" y="57850"/>
                </a:lnTo>
                <a:lnTo>
                  <a:pt x="84540" y="56790"/>
                </a:lnTo>
                <a:lnTo>
                  <a:pt x="84520" y="56370"/>
                </a:lnTo>
                <a:lnTo>
                  <a:pt x="84620" y="54940"/>
                </a:lnTo>
                <a:lnTo>
                  <a:pt x="84840" y="54130"/>
                </a:lnTo>
                <a:lnTo>
                  <a:pt x="85140" y="53400"/>
                </a:lnTo>
                <a:lnTo>
                  <a:pt x="85210" y="52740"/>
                </a:lnTo>
                <a:lnTo>
                  <a:pt x="85120" y="52420"/>
                </a:lnTo>
                <a:lnTo>
                  <a:pt x="85920" y="52530"/>
                </a:lnTo>
                <a:lnTo>
                  <a:pt x="86840" y="52670"/>
                </a:lnTo>
                <a:lnTo>
                  <a:pt x="87390" y="52750"/>
                </a:lnTo>
                <a:lnTo>
                  <a:pt x="87640" y="52790"/>
                </a:lnTo>
                <a:lnTo>
                  <a:pt x="87770" y="52840"/>
                </a:lnTo>
                <a:lnTo>
                  <a:pt x="87860" y="52910"/>
                </a:lnTo>
                <a:lnTo>
                  <a:pt x="88030" y="53120"/>
                </a:lnTo>
                <a:lnTo>
                  <a:pt x="88060" y="53230"/>
                </a:lnTo>
                <a:lnTo>
                  <a:pt x="88030" y="53460"/>
                </a:lnTo>
                <a:lnTo>
                  <a:pt x="88030" y="53570"/>
                </a:lnTo>
                <a:lnTo>
                  <a:pt x="88070" y="53680"/>
                </a:lnTo>
                <a:lnTo>
                  <a:pt x="88200" y="53890"/>
                </a:lnTo>
                <a:lnTo>
                  <a:pt x="88240" y="54020"/>
                </a:lnTo>
                <a:lnTo>
                  <a:pt x="88250" y="54180"/>
                </a:lnTo>
                <a:lnTo>
                  <a:pt x="88260" y="54240"/>
                </a:lnTo>
                <a:lnTo>
                  <a:pt x="88340" y="54410"/>
                </a:lnTo>
                <a:lnTo>
                  <a:pt x="88400" y="54590"/>
                </a:lnTo>
                <a:lnTo>
                  <a:pt x="88420" y="54700"/>
                </a:lnTo>
                <a:lnTo>
                  <a:pt x="88420" y="54810"/>
                </a:lnTo>
                <a:lnTo>
                  <a:pt x="88390" y="54920"/>
                </a:lnTo>
                <a:lnTo>
                  <a:pt x="88300" y="55100"/>
                </a:lnTo>
                <a:lnTo>
                  <a:pt x="88320" y="55170"/>
                </a:lnTo>
                <a:lnTo>
                  <a:pt x="88340" y="55540"/>
                </a:lnTo>
                <a:lnTo>
                  <a:pt x="88310" y="55560"/>
                </a:lnTo>
                <a:lnTo>
                  <a:pt x="88300" y="55600"/>
                </a:lnTo>
                <a:lnTo>
                  <a:pt x="88290" y="55690"/>
                </a:lnTo>
                <a:lnTo>
                  <a:pt x="88300" y="55700"/>
                </a:lnTo>
                <a:lnTo>
                  <a:pt x="88310" y="55730"/>
                </a:lnTo>
                <a:lnTo>
                  <a:pt x="88230" y="55820"/>
                </a:lnTo>
                <a:lnTo>
                  <a:pt x="87840" y="56290"/>
                </a:lnTo>
                <a:lnTo>
                  <a:pt x="87240" y="57010"/>
                </a:lnTo>
                <a:lnTo>
                  <a:pt x="86710" y="57660"/>
                </a:lnTo>
                <a:lnTo>
                  <a:pt x="86320" y="58120"/>
                </a:lnTo>
                <a:lnTo>
                  <a:pt x="85810" y="58730"/>
                </a:lnTo>
                <a:lnTo>
                  <a:pt x="85550" y="59050"/>
                </a:lnTo>
                <a:lnTo>
                  <a:pt x="85160" y="59520"/>
                </a:lnTo>
                <a:lnTo>
                  <a:pt x="84430" y="60390"/>
                </a:lnTo>
                <a:lnTo>
                  <a:pt x="84070" y="60810"/>
                </a:lnTo>
                <a:lnTo>
                  <a:pt x="83800" y="61130"/>
                </a:lnTo>
                <a:lnTo>
                  <a:pt x="84180" y="61580"/>
                </a:lnTo>
                <a:lnTo>
                  <a:pt x="84430" y="61870"/>
                </a:lnTo>
                <a:lnTo>
                  <a:pt x="84740" y="62240"/>
                </a:lnTo>
                <a:lnTo>
                  <a:pt x="85090" y="62670"/>
                </a:lnTo>
                <a:lnTo>
                  <a:pt x="85460" y="63110"/>
                </a:lnTo>
                <a:lnTo>
                  <a:pt x="85850" y="63570"/>
                </a:lnTo>
                <a:lnTo>
                  <a:pt x="85940" y="63650"/>
                </a:lnTo>
                <a:lnTo>
                  <a:pt x="86040" y="63690"/>
                </a:lnTo>
                <a:lnTo>
                  <a:pt x="86120" y="63750"/>
                </a:lnTo>
                <a:lnTo>
                  <a:pt x="86160" y="63880"/>
                </a:lnTo>
                <a:lnTo>
                  <a:pt x="86150" y="63990"/>
                </a:lnTo>
                <a:lnTo>
                  <a:pt x="86100" y="64180"/>
                </a:lnTo>
                <a:lnTo>
                  <a:pt x="86100" y="64280"/>
                </a:lnTo>
                <a:lnTo>
                  <a:pt x="86140" y="64390"/>
                </a:lnTo>
                <a:lnTo>
                  <a:pt x="86290" y="64560"/>
                </a:lnTo>
                <a:lnTo>
                  <a:pt x="86350" y="64650"/>
                </a:lnTo>
                <a:lnTo>
                  <a:pt x="86370" y="64710"/>
                </a:lnTo>
                <a:lnTo>
                  <a:pt x="86380" y="64850"/>
                </a:lnTo>
                <a:lnTo>
                  <a:pt x="86410" y="64910"/>
                </a:lnTo>
                <a:lnTo>
                  <a:pt x="86460" y="64970"/>
                </a:lnTo>
                <a:lnTo>
                  <a:pt x="86500" y="64980"/>
                </a:lnTo>
                <a:lnTo>
                  <a:pt x="86540" y="64990"/>
                </a:lnTo>
                <a:lnTo>
                  <a:pt x="86590" y="65010"/>
                </a:lnTo>
                <a:lnTo>
                  <a:pt x="86640" y="65090"/>
                </a:lnTo>
                <a:lnTo>
                  <a:pt x="86670" y="65180"/>
                </a:lnTo>
                <a:lnTo>
                  <a:pt x="86700" y="65260"/>
                </a:lnTo>
                <a:lnTo>
                  <a:pt x="86780" y="65290"/>
                </a:lnTo>
                <a:lnTo>
                  <a:pt x="86830" y="65330"/>
                </a:lnTo>
                <a:lnTo>
                  <a:pt x="86840" y="65380"/>
                </a:lnTo>
                <a:lnTo>
                  <a:pt x="86830" y="65430"/>
                </a:lnTo>
                <a:lnTo>
                  <a:pt x="86780" y="65470"/>
                </a:lnTo>
                <a:lnTo>
                  <a:pt x="86750" y="65510"/>
                </a:lnTo>
                <a:lnTo>
                  <a:pt x="86730" y="65540"/>
                </a:lnTo>
                <a:lnTo>
                  <a:pt x="86750" y="65570"/>
                </a:lnTo>
                <a:lnTo>
                  <a:pt x="86780" y="65600"/>
                </a:lnTo>
                <a:lnTo>
                  <a:pt x="86840" y="65630"/>
                </a:lnTo>
                <a:lnTo>
                  <a:pt x="86900" y="65670"/>
                </a:lnTo>
                <a:lnTo>
                  <a:pt x="86940" y="65730"/>
                </a:lnTo>
                <a:lnTo>
                  <a:pt x="87140" y="66180"/>
                </a:lnTo>
                <a:lnTo>
                  <a:pt x="87160" y="66290"/>
                </a:lnTo>
                <a:lnTo>
                  <a:pt x="87170" y="66380"/>
                </a:lnTo>
                <a:lnTo>
                  <a:pt x="87200" y="66460"/>
                </a:lnTo>
                <a:lnTo>
                  <a:pt x="87330" y="66610"/>
                </a:lnTo>
                <a:lnTo>
                  <a:pt x="87470" y="66910"/>
                </a:lnTo>
                <a:lnTo>
                  <a:pt x="87610" y="67080"/>
                </a:lnTo>
                <a:lnTo>
                  <a:pt x="88090" y="67520"/>
                </a:lnTo>
                <a:lnTo>
                  <a:pt x="88290" y="67770"/>
                </a:lnTo>
                <a:lnTo>
                  <a:pt x="88590" y="68050"/>
                </a:lnTo>
                <a:lnTo>
                  <a:pt x="88740" y="68220"/>
                </a:lnTo>
                <a:lnTo>
                  <a:pt x="88820" y="68270"/>
                </a:lnTo>
                <a:lnTo>
                  <a:pt x="89100" y="68350"/>
                </a:lnTo>
                <a:lnTo>
                  <a:pt x="89330" y="68480"/>
                </a:lnTo>
                <a:lnTo>
                  <a:pt x="89470" y="68520"/>
                </a:lnTo>
                <a:lnTo>
                  <a:pt x="89780" y="68550"/>
                </a:lnTo>
                <a:lnTo>
                  <a:pt x="89930" y="68580"/>
                </a:lnTo>
                <a:lnTo>
                  <a:pt x="90330" y="68760"/>
                </a:lnTo>
                <a:lnTo>
                  <a:pt x="90950" y="68890"/>
                </a:lnTo>
                <a:lnTo>
                  <a:pt x="91080" y="68950"/>
                </a:lnTo>
                <a:lnTo>
                  <a:pt x="91130" y="69020"/>
                </a:lnTo>
                <a:lnTo>
                  <a:pt x="91170" y="69090"/>
                </a:lnTo>
                <a:lnTo>
                  <a:pt x="91220" y="69160"/>
                </a:lnTo>
                <a:lnTo>
                  <a:pt x="91300" y="69200"/>
                </a:lnTo>
                <a:lnTo>
                  <a:pt x="91380" y="69220"/>
                </a:lnTo>
                <a:lnTo>
                  <a:pt x="91430" y="69260"/>
                </a:lnTo>
                <a:lnTo>
                  <a:pt x="91460" y="69310"/>
                </a:lnTo>
                <a:lnTo>
                  <a:pt x="91490" y="69400"/>
                </a:lnTo>
                <a:lnTo>
                  <a:pt x="91560" y="69520"/>
                </a:lnTo>
                <a:lnTo>
                  <a:pt x="91860" y="69840"/>
                </a:lnTo>
                <a:lnTo>
                  <a:pt x="91950" y="69900"/>
                </a:lnTo>
                <a:lnTo>
                  <a:pt x="92720" y="69750"/>
                </a:lnTo>
                <a:lnTo>
                  <a:pt x="92830" y="69810"/>
                </a:lnTo>
                <a:lnTo>
                  <a:pt x="92850" y="70000"/>
                </a:lnTo>
                <a:lnTo>
                  <a:pt x="92780" y="70540"/>
                </a:lnTo>
                <a:lnTo>
                  <a:pt x="92700" y="71150"/>
                </a:lnTo>
                <a:lnTo>
                  <a:pt x="92790" y="71520"/>
                </a:lnTo>
                <a:lnTo>
                  <a:pt x="92910" y="72030"/>
                </a:lnTo>
                <a:lnTo>
                  <a:pt x="92940" y="72350"/>
                </a:lnTo>
                <a:lnTo>
                  <a:pt x="92980" y="72780"/>
                </a:lnTo>
                <a:lnTo>
                  <a:pt x="93010" y="73050"/>
                </a:lnTo>
                <a:lnTo>
                  <a:pt x="93050" y="73540"/>
                </a:lnTo>
                <a:lnTo>
                  <a:pt x="93080" y="73810"/>
                </a:lnTo>
                <a:lnTo>
                  <a:pt x="93050" y="74030"/>
                </a:lnTo>
                <a:lnTo>
                  <a:pt x="92800" y="74590"/>
                </a:lnTo>
                <a:lnTo>
                  <a:pt x="92890" y="74700"/>
                </a:lnTo>
                <a:lnTo>
                  <a:pt x="92920" y="74760"/>
                </a:lnTo>
                <a:lnTo>
                  <a:pt x="92910" y="74850"/>
                </a:lnTo>
                <a:lnTo>
                  <a:pt x="92890" y="74920"/>
                </a:lnTo>
                <a:lnTo>
                  <a:pt x="92860" y="74980"/>
                </a:lnTo>
                <a:lnTo>
                  <a:pt x="92810" y="75020"/>
                </a:lnTo>
                <a:lnTo>
                  <a:pt x="92740" y="75020"/>
                </a:lnTo>
                <a:lnTo>
                  <a:pt x="92940" y="75200"/>
                </a:lnTo>
                <a:lnTo>
                  <a:pt x="93010" y="75240"/>
                </a:lnTo>
                <a:lnTo>
                  <a:pt x="93050" y="75240"/>
                </a:lnTo>
                <a:lnTo>
                  <a:pt x="93110" y="75200"/>
                </a:lnTo>
                <a:lnTo>
                  <a:pt x="93150" y="75200"/>
                </a:lnTo>
                <a:lnTo>
                  <a:pt x="93180" y="75210"/>
                </a:lnTo>
                <a:lnTo>
                  <a:pt x="93290" y="75270"/>
                </a:lnTo>
                <a:lnTo>
                  <a:pt x="93440" y="75300"/>
                </a:lnTo>
                <a:lnTo>
                  <a:pt x="93570" y="75300"/>
                </a:lnTo>
                <a:lnTo>
                  <a:pt x="93850" y="75240"/>
                </a:lnTo>
                <a:lnTo>
                  <a:pt x="93970" y="75220"/>
                </a:lnTo>
                <a:lnTo>
                  <a:pt x="94210" y="75150"/>
                </a:lnTo>
                <a:lnTo>
                  <a:pt x="94340" y="75140"/>
                </a:lnTo>
                <a:lnTo>
                  <a:pt x="94420" y="75150"/>
                </a:lnTo>
                <a:lnTo>
                  <a:pt x="94480" y="75150"/>
                </a:lnTo>
                <a:lnTo>
                  <a:pt x="94740" y="75060"/>
                </a:lnTo>
                <a:lnTo>
                  <a:pt x="94780" y="75070"/>
                </a:lnTo>
                <a:lnTo>
                  <a:pt x="94840" y="75090"/>
                </a:lnTo>
                <a:lnTo>
                  <a:pt x="94960" y="75200"/>
                </a:lnTo>
                <a:lnTo>
                  <a:pt x="95020" y="75230"/>
                </a:lnTo>
                <a:lnTo>
                  <a:pt x="95130" y="75280"/>
                </a:lnTo>
                <a:lnTo>
                  <a:pt x="95180" y="75300"/>
                </a:lnTo>
                <a:lnTo>
                  <a:pt x="95230" y="75360"/>
                </a:lnTo>
                <a:lnTo>
                  <a:pt x="95290" y="75460"/>
                </a:lnTo>
                <a:lnTo>
                  <a:pt x="95450" y="75810"/>
                </a:lnTo>
                <a:lnTo>
                  <a:pt x="95370" y="75780"/>
                </a:lnTo>
                <a:lnTo>
                  <a:pt x="95270" y="75780"/>
                </a:lnTo>
                <a:lnTo>
                  <a:pt x="95180" y="75820"/>
                </a:lnTo>
                <a:lnTo>
                  <a:pt x="95130" y="75910"/>
                </a:lnTo>
                <a:lnTo>
                  <a:pt x="95110" y="75960"/>
                </a:lnTo>
                <a:lnTo>
                  <a:pt x="95060" y="76030"/>
                </a:lnTo>
                <a:lnTo>
                  <a:pt x="95040" y="76090"/>
                </a:lnTo>
                <a:lnTo>
                  <a:pt x="95030" y="76150"/>
                </a:lnTo>
                <a:lnTo>
                  <a:pt x="95060" y="76740"/>
                </a:lnTo>
                <a:lnTo>
                  <a:pt x="95100" y="76840"/>
                </a:lnTo>
                <a:lnTo>
                  <a:pt x="95160" y="76930"/>
                </a:lnTo>
                <a:lnTo>
                  <a:pt x="95200" y="77010"/>
                </a:lnTo>
                <a:lnTo>
                  <a:pt x="95180" y="77110"/>
                </a:lnTo>
                <a:lnTo>
                  <a:pt x="95110" y="77180"/>
                </a:lnTo>
                <a:lnTo>
                  <a:pt x="94920" y="77210"/>
                </a:lnTo>
                <a:lnTo>
                  <a:pt x="94840" y="77250"/>
                </a:lnTo>
                <a:lnTo>
                  <a:pt x="94810" y="77330"/>
                </a:lnTo>
                <a:lnTo>
                  <a:pt x="94770" y="78100"/>
                </a:lnTo>
                <a:lnTo>
                  <a:pt x="94720" y="78310"/>
                </a:lnTo>
                <a:lnTo>
                  <a:pt x="94610" y="78410"/>
                </a:lnTo>
                <a:lnTo>
                  <a:pt x="94570" y="78410"/>
                </a:lnTo>
                <a:lnTo>
                  <a:pt x="94530" y="78390"/>
                </a:lnTo>
                <a:lnTo>
                  <a:pt x="94500" y="78360"/>
                </a:lnTo>
                <a:lnTo>
                  <a:pt x="94460" y="78350"/>
                </a:lnTo>
                <a:lnTo>
                  <a:pt x="94410" y="78340"/>
                </a:lnTo>
                <a:lnTo>
                  <a:pt x="94270" y="78370"/>
                </a:lnTo>
                <a:lnTo>
                  <a:pt x="94090" y="78370"/>
                </a:lnTo>
                <a:lnTo>
                  <a:pt x="93900" y="78340"/>
                </a:lnTo>
                <a:lnTo>
                  <a:pt x="93480" y="78330"/>
                </a:lnTo>
                <a:lnTo>
                  <a:pt x="93110" y="78320"/>
                </a:lnTo>
                <a:lnTo>
                  <a:pt x="92790" y="78310"/>
                </a:lnTo>
                <a:lnTo>
                  <a:pt x="92740" y="78330"/>
                </a:lnTo>
                <a:lnTo>
                  <a:pt x="92700" y="78370"/>
                </a:lnTo>
                <a:lnTo>
                  <a:pt x="92650" y="78460"/>
                </a:lnTo>
                <a:lnTo>
                  <a:pt x="92620" y="78490"/>
                </a:lnTo>
                <a:lnTo>
                  <a:pt x="92590" y="78510"/>
                </a:lnTo>
                <a:lnTo>
                  <a:pt x="92550" y="78520"/>
                </a:lnTo>
                <a:lnTo>
                  <a:pt x="92400" y="78560"/>
                </a:lnTo>
                <a:lnTo>
                  <a:pt x="92360" y="78550"/>
                </a:lnTo>
                <a:lnTo>
                  <a:pt x="92310" y="78530"/>
                </a:lnTo>
                <a:lnTo>
                  <a:pt x="92260" y="78520"/>
                </a:lnTo>
                <a:lnTo>
                  <a:pt x="92220" y="78540"/>
                </a:lnTo>
                <a:lnTo>
                  <a:pt x="92180" y="78580"/>
                </a:lnTo>
                <a:lnTo>
                  <a:pt x="92140" y="78610"/>
                </a:lnTo>
                <a:lnTo>
                  <a:pt x="92040" y="78650"/>
                </a:lnTo>
                <a:lnTo>
                  <a:pt x="91260" y="78730"/>
                </a:lnTo>
                <a:lnTo>
                  <a:pt x="91210" y="78740"/>
                </a:lnTo>
                <a:lnTo>
                  <a:pt x="91170" y="78770"/>
                </a:lnTo>
                <a:lnTo>
                  <a:pt x="91140" y="78840"/>
                </a:lnTo>
                <a:lnTo>
                  <a:pt x="91110" y="78860"/>
                </a:lnTo>
                <a:lnTo>
                  <a:pt x="91060" y="78880"/>
                </a:lnTo>
                <a:lnTo>
                  <a:pt x="90960" y="78870"/>
                </a:lnTo>
                <a:lnTo>
                  <a:pt x="90920" y="78880"/>
                </a:lnTo>
                <a:lnTo>
                  <a:pt x="90880" y="78900"/>
                </a:lnTo>
                <a:lnTo>
                  <a:pt x="90820" y="78940"/>
                </a:lnTo>
                <a:lnTo>
                  <a:pt x="90780" y="78960"/>
                </a:lnTo>
                <a:lnTo>
                  <a:pt x="90690" y="79000"/>
                </a:lnTo>
                <a:lnTo>
                  <a:pt x="90640" y="79020"/>
                </a:lnTo>
                <a:lnTo>
                  <a:pt x="90620" y="79060"/>
                </a:lnTo>
                <a:lnTo>
                  <a:pt x="90610" y="79110"/>
                </a:lnTo>
                <a:lnTo>
                  <a:pt x="90620" y="79140"/>
                </a:lnTo>
                <a:lnTo>
                  <a:pt x="90640" y="79170"/>
                </a:lnTo>
                <a:lnTo>
                  <a:pt x="90640" y="79210"/>
                </a:lnTo>
                <a:lnTo>
                  <a:pt x="90590" y="79300"/>
                </a:lnTo>
                <a:lnTo>
                  <a:pt x="90450" y="79440"/>
                </a:lnTo>
                <a:lnTo>
                  <a:pt x="90410" y="79510"/>
                </a:lnTo>
                <a:lnTo>
                  <a:pt x="90440" y="79630"/>
                </a:lnTo>
                <a:lnTo>
                  <a:pt x="90480" y="79730"/>
                </a:lnTo>
                <a:lnTo>
                  <a:pt x="90490" y="79800"/>
                </a:lnTo>
                <a:lnTo>
                  <a:pt x="90390" y="79860"/>
                </a:lnTo>
                <a:lnTo>
                  <a:pt x="90210" y="79830"/>
                </a:lnTo>
                <a:lnTo>
                  <a:pt x="90000" y="79760"/>
                </a:lnTo>
                <a:lnTo>
                  <a:pt x="89820" y="79730"/>
                </a:lnTo>
                <a:lnTo>
                  <a:pt x="89740" y="79860"/>
                </a:lnTo>
                <a:lnTo>
                  <a:pt x="89730" y="79990"/>
                </a:lnTo>
                <a:lnTo>
                  <a:pt x="89680" y="80040"/>
                </a:lnTo>
                <a:lnTo>
                  <a:pt x="89490" y="80080"/>
                </a:lnTo>
                <a:lnTo>
                  <a:pt x="89390" y="80110"/>
                </a:lnTo>
                <a:lnTo>
                  <a:pt x="89300" y="80150"/>
                </a:lnTo>
                <a:lnTo>
                  <a:pt x="89140" y="80260"/>
                </a:lnTo>
                <a:lnTo>
                  <a:pt x="88570" y="80420"/>
                </a:lnTo>
                <a:lnTo>
                  <a:pt x="88450" y="80510"/>
                </a:lnTo>
                <a:lnTo>
                  <a:pt x="88380" y="80660"/>
                </a:lnTo>
                <a:lnTo>
                  <a:pt x="88350" y="80820"/>
                </a:lnTo>
                <a:lnTo>
                  <a:pt x="88300" y="81140"/>
                </a:lnTo>
                <a:lnTo>
                  <a:pt x="88260" y="81420"/>
                </a:lnTo>
                <a:lnTo>
                  <a:pt x="88220" y="81740"/>
                </a:lnTo>
                <a:lnTo>
                  <a:pt x="88160" y="82180"/>
                </a:lnTo>
                <a:lnTo>
                  <a:pt x="88110" y="82550"/>
                </a:lnTo>
                <a:lnTo>
                  <a:pt x="88080" y="82640"/>
                </a:lnTo>
                <a:lnTo>
                  <a:pt x="88010" y="82730"/>
                </a:lnTo>
                <a:lnTo>
                  <a:pt x="87930" y="82740"/>
                </a:lnTo>
                <a:lnTo>
                  <a:pt x="87840" y="82740"/>
                </a:lnTo>
                <a:lnTo>
                  <a:pt x="87740" y="82770"/>
                </a:lnTo>
                <a:lnTo>
                  <a:pt x="87640" y="82900"/>
                </a:lnTo>
                <a:lnTo>
                  <a:pt x="87660" y="83100"/>
                </a:lnTo>
                <a:lnTo>
                  <a:pt x="87720" y="83300"/>
                </a:lnTo>
                <a:lnTo>
                  <a:pt x="87700" y="83480"/>
                </a:lnTo>
                <a:lnTo>
                  <a:pt x="87670" y="83520"/>
                </a:lnTo>
                <a:lnTo>
                  <a:pt x="87600" y="83590"/>
                </a:lnTo>
                <a:lnTo>
                  <a:pt x="87580" y="83640"/>
                </a:lnTo>
                <a:lnTo>
                  <a:pt x="87560" y="83720"/>
                </a:lnTo>
                <a:lnTo>
                  <a:pt x="87540" y="84020"/>
                </a:lnTo>
                <a:lnTo>
                  <a:pt x="87510" y="84470"/>
                </a:lnTo>
                <a:lnTo>
                  <a:pt x="87480" y="84990"/>
                </a:lnTo>
                <a:lnTo>
                  <a:pt x="87450" y="85430"/>
                </a:lnTo>
                <a:lnTo>
                  <a:pt x="87300" y="85860"/>
                </a:lnTo>
                <a:lnTo>
                  <a:pt x="87270" y="85790"/>
                </a:lnTo>
                <a:lnTo>
                  <a:pt x="87260" y="85700"/>
                </a:lnTo>
                <a:lnTo>
                  <a:pt x="87180" y="85640"/>
                </a:lnTo>
                <a:lnTo>
                  <a:pt x="87160" y="85610"/>
                </a:lnTo>
                <a:lnTo>
                  <a:pt x="87140" y="85590"/>
                </a:lnTo>
                <a:lnTo>
                  <a:pt x="87100" y="85620"/>
                </a:lnTo>
                <a:lnTo>
                  <a:pt x="87080" y="85650"/>
                </a:lnTo>
                <a:lnTo>
                  <a:pt x="87080" y="85740"/>
                </a:lnTo>
                <a:lnTo>
                  <a:pt x="87060" y="85770"/>
                </a:lnTo>
                <a:lnTo>
                  <a:pt x="87090" y="85790"/>
                </a:lnTo>
                <a:lnTo>
                  <a:pt x="87130" y="85850"/>
                </a:lnTo>
                <a:lnTo>
                  <a:pt x="87160" y="85870"/>
                </a:lnTo>
                <a:lnTo>
                  <a:pt x="87060" y="85860"/>
                </a:lnTo>
                <a:lnTo>
                  <a:pt x="86980" y="85830"/>
                </a:lnTo>
                <a:lnTo>
                  <a:pt x="86910" y="85830"/>
                </a:lnTo>
                <a:lnTo>
                  <a:pt x="86800" y="85910"/>
                </a:lnTo>
                <a:lnTo>
                  <a:pt x="86910" y="85940"/>
                </a:lnTo>
                <a:lnTo>
                  <a:pt x="86960" y="85970"/>
                </a:lnTo>
                <a:lnTo>
                  <a:pt x="87000" y="86010"/>
                </a:lnTo>
                <a:lnTo>
                  <a:pt x="86970" y="86060"/>
                </a:lnTo>
                <a:lnTo>
                  <a:pt x="86900" y="86160"/>
                </a:lnTo>
                <a:lnTo>
                  <a:pt x="86880" y="86210"/>
                </a:lnTo>
                <a:lnTo>
                  <a:pt x="86880" y="86240"/>
                </a:lnTo>
                <a:lnTo>
                  <a:pt x="86870" y="86260"/>
                </a:lnTo>
                <a:lnTo>
                  <a:pt x="86840" y="86300"/>
                </a:lnTo>
                <a:lnTo>
                  <a:pt x="86770" y="86330"/>
                </a:lnTo>
                <a:lnTo>
                  <a:pt x="86510" y="86410"/>
                </a:lnTo>
                <a:lnTo>
                  <a:pt x="86580" y="86460"/>
                </a:lnTo>
                <a:lnTo>
                  <a:pt x="86470" y="86600"/>
                </a:lnTo>
                <a:lnTo>
                  <a:pt x="85680" y="86330"/>
                </a:lnTo>
                <a:lnTo>
                  <a:pt x="85400" y="86270"/>
                </a:lnTo>
                <a:lnTo>
                  <a:pt x="85400" y="86190"/>
                </a:lnTo>
                <a:lnTo>
                  <a:pt x="85330" y="86060"/>
                </a:lnTo>
                <a:lnTo>
                  <a:pt x="84680" y="85820"/>
                </a:lnTo>
                <a:lnTo>
                  <a:pt x="83900" y="85690"/>
                </a:lnTo>
                <a:lnTo>
                  <a:pt x="83250" y="85540"/>
                </a:lnTo>
                <a:lnTo>
                  <a:pt x="82810" y="85480"/>
                </a:lnTo>
                <a:lnTo>
                  <a:pt x="82730" y="85440"/>
                </a:lnTo>
                <a:lnTo>
                  <a:pt x="82800" y="85370"/>
                </a:lnTo>
                <a:lnTo>
                  <a:pt x="82690" y="85210"/>
                </a:lnTo>
                <a:lnTo>
                  <a:pt x="82670" y="85140"/>
                </a:lnTo>
                <a:lnTo>
                  <a:pt x="82670" y="84850"/>
                </a:lnTo>
                <a:lnTo>
                  <a:pt x="82650" y="84800"/>
                </a:lnTo>
                <a:lnTo>
                  <a:pt x="82480" y="84630"/>
                </a:lnTo>
                <a:lnTo>
                  <a:pt x="82410" y="84590"/>
                </a:lnTo>
                <a:lnTo>
                  <a:pt x="82330" y="84580"/>
                </a:lnTo>
                <a:lnTo>
                  <a:pt x="82240" y="84580"/>
                </a:lnTo>
                <a:lnTo>
                  <a:pt x="81920" y="84680"/>
                </a:lnTo>
                <a:lnTo>
                  <a:pt x="81840" y="84730"/>
                </a:lnTo>
                <a:lnTo>
                  <a:pt x="81790" y="84800"/>
                </a:lnTo>
                <a:lnTo>
                  <a:pt x="81720" y="84890"/>
                </a:lnTo>
                <a:lnTo>
                  <a:pt x="81680" y="84950"/>
                </a:lnTo>
                <a:lnTo>
                  <a:pt x="81680" y="84980"/>
                </a:lnTo>
                <a:lnTo>
                  <a:pt x="81700" y="85010"/>
                </a:lnTo>
                <a:lnTo>
                  <a:pt x="81720" y="85120"/>
                </a:lnTo>
                <a:lnTo>
                  <a:pt x="81740" y="85130"/>
                </a:lnTo>
                <a:lnTo>
                  <a:pt x="81770" y="85140"/>
                </a:lnTo>
                <a:lnTo>
                  <a:pt x="81820" y="85160"/>
                </a:lnTo>
                <a:lnTo>
                  <a:pt x="81860" y="85160"/>
                </a:lnTo>
                <a:lnTo>
                  <a:pt x="81880" y="85180"/>
                </a:lnTo>
                <a:lnTo>
                  <a:pt x="81900" y="85210"/>
                </a:lnTo>
                <a:lnTo>
                  <a:pt x="81950" y="85260"/>
                </a:lnTo>
                <a:lnTo>
                  <a:pt x="81900" y="85250"/>
                </a:lnTo>
                <a:lnTo>
                  <a:pt x="81900" y="85270"/>
                </a:lnTo>
                <a:lnTo>
                  <a:pt x="82040" y="85340"/>
                </a:lnTo>
                <a:lnTo>
                  <a:pt x="82020" y="85400"/>
                </a:lnTo>
                <a:lnTo>
                  <a:pt x="81970" y="85390"/>
                </a:lnTo>
                <a:lnTo>
                  <a:pt x="81820" y="85330"/>
                </a:lnTo>
                <a:lnTo>
                  <a:pt x="81620" y="85250"/>
                </a:lnTo>
                <a:lnTo>
                  <a:pt x="81530" y="85190"/>
                </a:lnTo>
                <a:lnTo>
                  <a:pt x="81330" y="85200"/>
                </a:lnTo>
                <a:lnTo>
                  <a:pt x="81190" y="85090"/>
                </a:lnTo>
                <a:lnTo>
                  <a:pt x="81230" y="85000"/>
                </a:lnTo>
                <a:lnTo>
                  <a:pt x="81250" y="84980"/>
                </a:lnTo>
                <a:lnTo>
                  <a:pt x="81180" y="84950"/>
                </a:lnTo>
                <a:lnTo>
                  <a:pt x="81100" y="84940"/>
                </a:lnTo>
                <a:lnTo>
                  <a:pt x="80930" y="84950"/>
                </a:lnTo>
                <a:lnTo>
                  <a:pt x="80800" y="84970"/>
                </a:lnTo>
                <a:lnTo>
                  <a:pt x="80770" y="84980"/>
                </a:lnTo>
                <a:lnTo>
                  <a:pt x="80730" y="85030"/>
                </a:lnTo>
                <a:lnTo>
                  <a:pt x="80730" y="85060"/>
                </a:lnTo>
                <a:lnTo>
                  <a:pt x="80740" y="85090"/>
                </a:lnTo>
                <a:lnTo>
                  <a:pt x="80840" y="85150"/>
                </a:lnTo>
                <a:lnTo>
                  <a:pt x="80810" y="85250"/>
                </a:lnTo>
                <a:lnTo>
                  <a:pt x="80680" y="85250"/>
                </a:lnTo>
                <a:lnTo>
                  <a:pt x="80580" y="85190"/>
                </a:lnTo>
                <a:lnTo>
                  <a:pt x="80530" y="85170"/>
                </a:lnTo>
                <a:lnTo>
                  <a:pt x="80370" y="85150"/>
                </a:lnTo>
                <a:lnTo>
                  <a:pt x="80330" y="85120"/>
                </a:lnTo>
                <a:lnTo>
                  <a:pt x="80280" y="85050"/>
                </a:lnTo>
                <a:lnTo>
                  <a:pt x="80210" y="85010"/>
                </a:lnTo>
                <a:lnTo>
                  <a:pt x="80040" y="85020"/>
                </a:lnTo>
                <a:lnTo>
                  <a:pt x="79800" y="85060"/>
                </a:lnTo>
                <a:lnTo>
                  <a:pt x="79540" y="85070"/>
                </a:lnTo>
                <a:lnTo>
                  <a:pt x="79370" y="85200"/>
                </a:lnTo>
                <a:lnTo>
                  <a:pt x="79170" y="85130"/>
                </a:lnTo>
                <a:lnTo>
                  <a:pt x="78970" y="84940"/>
                </a:lnTo>
                <a:lnTo>
                  <a:pt x="78760" y="84880"/>
                </a:lnTo>
                <a:lnTo>
                  <a:pt x="78220" y="84920"/>
                </a:lnTo>
                <a:lnTo>
                  <a:pt x="78000" y="84920"/>
                </a:lnTo>
                <a:lnTo>
                  <a:pt x="77650" y="84830"/>
                </a:lnTo>
                <a:lnTo>
                  <a:pt x="77420" y="84600"/>
                </a:lnTo>
                <a:lnTo>
                  <a:pt x="77250" y="84510"/>
                </a:lnTo>
                <a:lnTo>
                  <a:pt x="76980" y="84560"/>
                </a:lnTo>
                <a:lnTo>
                  <a:pt x="76430" y="84650"/>
                </a:lnTo>
                <a:lnTo>
                  <a:pt x="76300" y="84670"/>
                </a:lnTo>
                <a:lnTo>
                  <a:pt x="76270" y="84550"/>
                </a:lnTo>
                <a:lnTo>
                  <a:pt x="76400" y="84490"/>
                </a:lnTo>
                <a:lnTo>
                  <a:pt x="76400" y="84410"/>
                </a:lnTo>
                <a:lnTo>
                  <a:pt x="76410" y="84330"/>
                </a:lnTo>
                <a:lnTo>
                  <a:pt x="76330" y="84290"/>
                </a:lnTo>
                <a:lnTo>
                  <a:pt x="76290" y="84240"/>
                </a:lnTo>
                <a:lnTo>
                  <a:pt x="76120" y="83950"/>
                </a:lnTo>
                <a:lnTo>
                  <a:pt x="76040" y="83870"/>
                </a:lnTo>
                <a:lnTo>
                  <a:pt x="75980" y="83790"/>
                </a:lnTo>
                <a:lnTo>
                  <a:pt x="75950" y="83680"/>
                </a:lnTo>
                <a:lnTo>
                  <a:pt x="75870" y="83590"/>
                </a:lnTo>
                <a:lnTo>
                  <a:pt x="75730" y="83530"/>
                </a:lnTo>
                <a:lnTo>
                  <a:pt x="75620" y="83430"/>
                </a:lnTo>
                <a:lnTo>
                  <a:pt x="75600" y="83240"/>
                </a:lnTo>
                <a:lnTo>
                  <a:pt x="75450" y="82990"/>
                </a:lnTo>
                <a:lnTo>
                  <a:pt x="74550" y="82200"/>
                </a:lnTo>
                <a:lnTo>
                  <a:pt x="74390" y="82090"/>
                </a:lnTo>
                <a:lnTo>
                  <a:pt x="74320" y="82070"/>
                </a:lnTo>
                <a:lnTo>
                  <a:pt x="74300" y="81970"/>
                </a:lnTo>
                <a:lnTo>
                  <a:pt x="74330" y="81800"/>
                </a:lnTo>
                <a:lnTo>
                  <a:pt x="74410" y="81670"/>
                </a:lnTo>
                <a:lnTo>
                  <a:pt x="74470" y="81640"/>
                </a:lnTo>
                <a:lnTo>
                  <a:pt x="74560" y="81410"/>
                </a:lnTo>
                <a:lnTo>
                  <a:pt x="74590" y="81220"/>
                </a:lnTo>
                <a:lnTo>
                  <a:pt x="74590" y="80900"/>
                </a:lnTo>
                <a:lnTo>
                  <a:pt x="74640" y="80760"/>
                </a:lnTo>
                <a:lnTo>
                  <a:pt x="74710" y="80670"/>
                </a:lnTo>
                <a:lnTo>
                  <a:pt x="74700" y="80500"/>
                </a:lnTo>
                <a:lnTo>
                  <a:pt x="74790" y="80390"/>
                </a:lnTo>
                <a:lnTo>
                  <a:pt x="74860" y="80190"/>
                </a:lnTo>
                <a:lnTo>
                  <a:pt x="74820" y="79990"/>
                </a:lnTo>
                <a:lnTo>
                  <a:pt x="74660" y="79800"/>
                </a:lnTo>
                <a:lnTo>
                  <a:pt x="74570" y="79490"/>
                </a:lnTo>
                <a:lnTo>
                  <a:pt x="74690" y="79250"/>
                </a:lnTo>
                <a:lnTo>
                  <a:pt x="74840" y="79070"/>
                </a:lnTo>
                <a:lnTo>
                  <a:pt x="74840" y="78890"/>
                </a:lnTo>
                <a:lnTo>
                  <a:pt x="74690" y="78750"/>
                </a:lnTo>
                <a:lnTo>
                  <a:pt x="74610" y="78630"/>
                </a:lnTo>
                <a:lnTo>
                  <a:pt x="74740" y="78400"/>
                </a:lnTo>
                <a:lnTo>
                  <a:pt x="74870" y="78000"/>
                </a:lnTo>
                <a:lnTo>
                  <a:pt x="74630" y="77500"/>
                </a:lnTo>
                <a:lnTo>
                  <a:pt x="74270" y="77090"/>
                </a:lnTo>
                <a:lnTo>
                  <a:pt x="74170" y="76730"/>
                </a:lnTo>
                <a:lnTo>
                  <a:pt x="74190" y="76390"/>
                </a:lnTo>
                <a:lnTo>
                  <a:pt x="74170" y="76190"/>
                </a:lnTo>
                <a:lnTo>
                  <a:pt x="74050" y="75740"/>
                </a:lnTo>
                <a:lnTo>
                  <a:pt x="74050" y="75220"/>
                </a:lnTo>
                <a:lnTo>
                  <a:pt x="74600" y="73090"/>
                </a:lnTo>
                <a:lnTo>
                  <a:pt x="74660" y="72480"/>
                </a:lnTo>
                <a:lnTo>
                  <a:pt x="74630" y="70640"/>
                </a:lnTo>
                <a:lnTo>
                  <a:pt x="75170" y="69920"/>
                </a:lnTo>
                <a:lnTo>
                  <a:pt x="75310" y="69440"/>
                </a:lnTo>
                <a:lnTo>
                  <a:pt x="75150" y="69170"/>
                </a:lnTo>
                <a:lnTo>
                  <a:pt x="74760" y="68880"/>
                </a:lnTo>
                <a:lnTo>
                  <a:pt x="74590" y="68600"/>
                </a:lnTo>
                <a:lnTo>
                  <a:pt x="74860" y="68460"/>
                </a:lnTo>
                <a:lnTo>
                  <a:pt x="75390" y="68280"/>
                </a:lnTo>
                <a:lnTo>
                  <a:pt x="76490" y="67640"/>
                </a:lnTo>
                <a:lnTo>
                  <a:pt x="76700" y="67470"/>
                </a:lnTo>
                <a:lnTo>
                  <a:pt x="76840" y="67320"/>
                </a:lnTo>
                <a:lnTo>
                  <a:pt x="76850" y="67120"/>
                </a:lnTo>
                <a:lnTo>
                  <a:pt x="76800" y="66910"/>
                </a:lnTo>
                <a:lnTo>
                  <a:pt x="76660" y="66620"/>
                </a:lnTo>
                <a:lnTo>
                  <a:pt x="76650" y="66180"/>
                </a:lnTo>
                <a:lnTo>
                  <a:pt x="76590" y="65820"/>
                </a:lnTo>
                <a:lnTo>
                  <a:pt x="76650" y="65480"/>
                </a:lnTo>
                <a:lnTo>
                  <a:pt x="77050" y="64870"/>
                </a:lnTo>
                <a:lnTo>
                  <a:pt x="77190" y="64340"/>
                </a:lnTo>
                <a:lnTo>
                  <a:pt x="77210" y="63870"/>
                </a:lnTo>
                <a:lnTo>
                  <a:pt x="77040" y="62730"/>
                </a:lnTo>
                <a:lnTo>
                  <a:pt x="76860" y="62250"/>
                </a:lnTo>
                <a:lnTo>
                  <a:pt x="76640" y="62110"/>
                </a:lnTo>
                <a:lnTo>
                  <a:pt x="76530" y="61990"/>
                </a:lnTo>
                <a:lnTo>
                  <a:pt x="76570" y="61540"/>
                </a:lnTo>
                <a:lnTo>
                  <a:pt x="77540" y="5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