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Semnan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Semn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60360" y="18680"/>
                </a:moveTo>
                <a:lnTo>
                  <a:pt x="61070" y="19630"/>
                </a:lnTo>
                <a:lnTo>
                  <a:pt x="61410" y="19870"/>
                </a:lnTo>
                <a:lnTo>
                  <a:pt x="61590" y="19840"/>
                </a:lnTo>
                <a:lnTo>
                  <a:pt x="61820" y="19930"/>
                </a:lnTo>
                <a:lnTo>
                  <a:pt x="61770" y="20070"/>
                </a:lnTo>
                <a:lnTo>
                  <a:pt x="61500" y="20150"/>
                </a:lnTo>
                <a:lnTo>
                  <a:pt x="61380" y="20250"/>
                </a:lnTo>
                <a:lnTo>
                  <a:pt x="61350" y="20340"/>
                </a:lnTo>
                <a:lnTo>
                  <a:pt x="61380" y="20380"/>
                </a:lnTo>
                <a:lnTo>
                  <a:pt x="61410" y="20450"/>
                </a:lnTo>
                <a:lnTo>
                  <a:pt x="61430" y="20600"/>
                </a:lnTo>
                <a:lnTo>
                  <a:pt x="61410" y="21000"/>
                </a:lnTo>
                <a:lnTo>
                  <a:pt x="61320" y="21350"/>
                </a:lnTo>
                <a:lnTo>
                  <a:pt x="61300" y="21470"/>
                </a:lnTo>
                <a:lnTo>
                  <a:pt x="61390" y="21660"/>
                </a:lnTo>
                <a:lnTo>
                  <a:pt x="61950" y="22290"/>
                </a:lnTo>
                <a:lnTo>
                  <a:pt x="62480" y="22750"/>
                </a:lnTo>
                <a:lnTo>
                  <a:pt x="62750" y="22840"/>
                </a:lnTo>
                <a:lnTo>
                  <a:pt x="63200" y="22910"/>
                </a:lnTo>
                <a:lnTo>
                  <a:pt x="63430" y="23000"/>
                </a:lnTo>
                <a:lnTo>
                  <a:pt x="64150" y="22880"/>
                </a:lnTo>
                <a:lnTo>
                  <a:pt x="64240" y="22850"/>
                </a:lnTo>
                <a:lnTo>
                  <a:pt x="64390" y="22860"/>
                </a:lnTo>
                <a:lnTo>
                  <a:pt x="64580" y="22970"/>
                </a:lnTo>
                <a:lnTo>
                  <a:pt x="64700" y="23440"/>
                </a:lnTo>
                <a:lnTo>
                  <a:pt x="64570" y="23980"/>
                </a:lnTo>
                <a:lnTo>
                  <a:pt x="64380" y="24350"/>
                </a:lnTo>
                <a:lnTo>
                  <a:pt x="64310" y="24980"/>
                </a:lnTo>
                <a:lnTo>
                  <a:pt x="64400" y="26080"/>
                </a:lnTo>
                <a:lnTo>
                  <a:pt x="64550" y="26780"/>
                </a:lnTo>
                <a:lnTo>
                  <a:pt x="64680" y="27110"/>
                </a:lnTo>
                <a:lnTo>
                  <a:pt x="65800" y="28020"/>
                </a:lnTo>
                <a:lnTo>
                  <a:pt x="66110" y="28380"/>
                </a:lnTo>
                <a:lnTo>
                  <a:pt x="66030" y="28780"/>
                </a:lnTo>
                <a:lnTo>
                  <a:pt x="65210" y="30190"/>
                </a:lnTo>
                <a:lnTo>
                  <a:pt x="65010" y="30660"/>
                </a:lnTo>
                <a:lnTo>
                  <a:pt x="64870" y="30770"/>
                </a:lnTo>
                <a:lnTo>
                  <a:pt x="63880" y="31150"/>
                </a:lnTo>
                <a:lnTo>
                  <a:pt x="63340" y="31470"/>
                </a:lnTo>
                <a:lnTo>
                  <a:pt x="62730" y="32020"/>
                </a:lnTo>
                <a:lnTo>
                  <a:pt x="61980" y="32960"/>
                </a:lnTo>
                <a:lnTo>
                  <a:pt x="60280" y="35820"/>
                </a:lnTo>
                <a:lnTo>
                  <a:pt x="59770" y="36080"/>
                </a:lnTo>
                <a:lnTo>
                  <a:pt x="58560" y="36060"/>
                </a:lnTo>
                <a:lnTo>
                  <a:pt x="58130" y="36140"/>
                </a:lnTo>
                <a:lnTo>
                  <a:pt x="58040" y="36180"/>
                </a:lnTo>
                <a:lnTo>
                  <a:pt x="58040" y="36190"/>
                </a:lnTo>
                <a:lnTo>
                  <a:pt x="58000" y="36130"/>
                </a:lnTo>
                <a:lnTo>
                  <a:pt x="57880" y="36030"/>
                </a:lnTo>
                <a:lnTo>
                  <a:pt x="57630" y="35950"/>
                </a:lnTo>
                <a:lnTo>
                  <a:pt x="46390" y="36290"/>
                </a:lnTo>
                <a:lnTo>
                  <a:pt x="46140" y="36250"/>
                </a:lnTo>
                <a:lnTo>
                  <a:pt x="44140" y="35590"/>
                </a:lnTo>
                <a:lnTo>
                  <a:pt x="43820" y="35540"/>
                </a:lnTo>
                <a:lnTo>
                  <a:pt x="42530" y="35620"/>
                </a:lnTo>
                <a:lnTo>
                  <a:pt x="42070" y="35540"/>
                </a:lnTo>
                <a:lnTo>
                  <a:pt x="41150" y="35050"/>
                </a:lnTo>
                <a:lnTo>
                  <a:pt x="41310" y="34820"/>
                </a:lnTo>
                <a:lnTo>
                  <a:pt x="41520" y="34330"/>
                </a:lnTo>
                <a:lnTo>
                  <a:pt x="41650" y="33830"/>
                </a:lnTo>
                <a:lnTo>
                  <a:pt x="41660" y="33370"/>
                </a:lnTo>
                <a:lnTo>
                  <a:pt x="41590" y="33140"/>
                </a:lnTo>
                <a:lnTo>
                  <a:pt x="41610" y="32890"/>
                </a:lnTo>
                <a:lnTo>
                  <a:pt x="41760" y="32430"/>
                </a:lnTo>
                <a:lnTo>
                  <a:pt x="42000" y="32050"/>
                </a:lnTo>
                <a:lnTo>
                  <a:pt x="42060" y="31700"/>
                </a:lnTo>
                <a:lnTo>
                  <a:pt x="41840" y="31310"/>
                </a:lnTo>
                <a:lnTo>
                  <a:pt x="41310" y="30610"/>
                </a:lnTo>
                <a:lnTo>
                  <a:pt x="41280" y="30360"/>
                </a:lnTo>
                <a:lnTo>
                  <a:pt x="41310" y="30100"/>
                </a:lnTo>
                <a:lnTo>
                  <a:pt x="41390" y="29750"/>
                </a:lnTo>
                <a:lnTo>
                  <a:pt x="41460" y="29220"/>
                </a:lnTo>
                <a:lnTo>
                  <a:pt x="41540" y="29130"/>
                </a:lnTo>
                <a:lnTo>
                  <a:pt x="41620" y="29170"/>
                </a:lnTo>
                <a:lnTo>
                  <a:pt x="41680" y="29230"/>
                </a:lnTo>
                <a:lnTo>
                  <a:pt x="41780" y="29270"/>
                </a:lnTo>
                <a:lnTo>
                  <a:pt x="42060" y="29280"/>
                </a:lnTo>
                <a:lnTo>
                  <a:pt x="42320" y="29510"/>
                </a:lnTo>
                <a:lnTo>
                  <a:pt x="43180" y="30030"/>
                </a:lnTo>
                <a:lnTo>
                  <a:pt x="43530" y="30150"/>
                </a:lnTo>
                <a:lnTo>
                  <a:pt x="43890" y="30160"/>
                </a:lnTo>
                <a:lnTo>
                  <a:pt x="44950" y="30470"/>
                </a:lnTo>
                <a:lnTo>
                  <a:pt x="45330" y="30480"/>
                </a:lnTo>
                <a:lnTo>
                  <a:pt x="45860" y="30310"/>
                </a:lnTo>
                <a:lnTo>
                  <a:pt x="46330" y="30060"/>
                </a:lnTo>
                <a:lnTo>
                  <a:pt x="47080" y="29370"/>
                </a:lnTo>
                <a:lnTo>
                  <a:pt x="47230" y="28850"/>
                </a:lnTo>
                <a:lnTo>
                  <a:pt x="47170" y="28270"/>
                </a:lnTo>
                <a:lnTo>
                  <a:pt x="47020" y="27620"/>
                </a:lnTo>
                <a:lnTo>
                  <a:pt x="47090" y="27590"/>
                </a:lnTo>
                <a:lnTo>
                  <a:pt x="47570" y="27540"/>
                </a:lnTo>
                <a:lnTo>
                  <a:pt x="47790" y="27470"/>
                </a:lnTo>
                <a:lnTo>
                  <a:pt x="48090" y="27300"/>
                </a:lnTo>
                <a:lnTo>
                  <a:pt x="48330" y="27220"/>
                </a:lnTo>
                <a:lnTo>
                  <a:pt x="48490" y="27300"/>
                </a:lnTo>
                <a:lnTo>
                  <a:pt x="48720" y="27270"/>
                </a:lnTo>
                <a:lnTo>
                  <a:pt x="49080" y="27150"/>
                </a:lnTo>
                <a:lnTo>
                  <a:pt x="49420" y="26970"/>
                </a:lnTo>
                <a:lnTo>
                  <a:pt x="49620" y="26790"/>
                </a:lnTo>
                <a:lnTo>
                  <a:pt x="49730" y="26630"/>
                </a:lnTo>
                <a:lnTo>
                  <a:pt x="49790" y="26490"/>
                </a:lnTo>
                <a:lnTo>
                  <a:pt x="49900" y="26330"/>
                </a:lnTo>
                <a:lnTo>
                  <a:pt x="50380" y="25900"/>
                </a:lnTo>
                <a:lnTo>
                  <a:pt x="50570" y="25680"/>
                </a:lnTo>
                <a:lnTo>
                  <a:pt x="50640" y="25210"/>
                </a:lnTo>
                <a:lnTo>
                  <a:pt x="50750" y="24860"/>
                </a:lnTo>
                <a:lnTo>
                  <a:pt x="50910" y="24530"/>
                </a:lnTo>
                <a:lnTo>
                  <a:pt x="51270" y="24180"/>
                </a:lnTo>
                <a:lnTo>
                  <a:pt x="51660" y="23950"/>
                </a:lnTo>
                <a:lnTo>
                  <a:pt x="52130" y="23810"/>
                </a:lnTo>
                <a:lnTo>
                  <a:pt x="53060" y="23790"/>
                </a:lnTo>
                <a:lnTo>
                  <a:pt x="53420" y="23850"/>
                </a:lnTo>
                <a:lnTo>
                  <a:pt x="53750" y="23770"/>
                </a:lnTo>
                <a:lnTo>
                  <a:pt x="54420" y="23460"/>
                </a:lnTo>
                <a:lnTo>
                  <a:pt x="54710" y="23140"/>
                </a:lnTo>
                <a:lnTo>
                  <a:pt x="55510" y="22520"/>
                </a:lnTo>
                <a:lnTo>
                  <a:pt x="56330" y="22040"/>
                </a:lnTo>
                <a:lnTo>
                  <a:pt x="56730" y="22000"/>
                </a:lnTo>
                <a:lnTo>
                  <a:pt x="58410" y="22230"/>
                </a:lnTo>
                <a:lnTo>
                  <a:pt x="58650" y="22120"/>
                </a:lnTo>
                <a:lnTo>
                  <a:pt x="58810" y="21710"/>
                </a:lnTo>
                <a:lnTo>
                  <a:pt x="58900" y="21060"/>
                </a:lnTo>
                <a:lnTo>
                  <a:pt x="59290" y="20200"/>
                </a:lnTo>
                <a:lnTo>
                  <a:pt x="60170" y="18840"/>
                </a:lnTo>
                <a:lnTo>
                  <a:pt x="60360" y="1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