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Razavi Khorasan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Razavi Khoras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82120" y="37680"/>
                </a:moveTo>
                <a:lnTo>
                  <a:pt x="81750" y="37740"/>
                </a:lnTo>
                <a:lnTo>
                  <a:pt x="78820" y="37750"/>
                </a:lnTo>
                <a:lnTo>
                  <a:pt x="78210" y="37530"/>
                </a:lnTo>
                <a:lnTo>
                  <a:pt x="77740" y="36770"/>
                </a:lnTo>
                <a:lnTo>
                  <a:pt x="77490" y="36550"/>
                </a:lnTo>
                <a:lnTo>
                  <a:pt x="77000" y="36740"/>
                </a:lnTo>
                <a:lnTo>
                  <a:pt x="76560" y="36990"/>
                </a:lnTo>
                <a:lnTo>
                  <a:pt x="75160" y="37200"/>
                </a:lnTo>
                <a:lnTo>
                  <a:pt x="75030" y="37350"/>
                </a:lnTo>
                <a:lnTo>
                  <a:pt x="74900" y="37440"/>
                </a:lnTo>
                <a:lnTo>
                  <a:pt x="74420" y="37290"/>
                </a:lnTo>
                <a:lnTo>
                  <a:pt x="73670" y="37200"/>
                </a:lnTo>
                <a:lnTo>
                  <a:pt x="73420" y="37290"/>
                </a:lnTo>
                <a:lnTo>
                  <a:pt x="73350" y="37460"/>
                </a:lnTo>
                <a:lnTo>
                  <a:pt x="73370" y="37600"/>
                </a:lnTo>
                <a:lnTo>
                  <a:pt x="73560" y="37900"/>
                </a:lnTo>
                <a:lnTo>
                  <a:pt x="73510" y="38280"/>
                </a:lnTo>
                <a:lnTo>
                  <a:pt x="73410" y="38700"/>
                </a:lnTo>
                <a:lnTo>
                  <a:pt x="73460" y="38950"/>
                </a:lnTo>
                <a:lnTo>
                  <a:pt x="73450" y="39170"/>
                </a:lnTo>
                <a:lnTo>
                  <a:pt x="73330" y="39460"/>
                </a:lnTo>
                <a:lnTo>
                  <a:pt x="73250" y="39780"/>
                </a:lnTo>
                <a:lnTo>
                  <a:pt x="73280" y="40030"/>
                </a:lnTo>
                <a:lnTo>
                  <a:pt x="73410" y="40150"/>
                </a:lnTo>
                <a:lnTo>
                  <a:pt x="73520" y="40230"/>
                </a:lnTo>
                <a:lnTo>
                  <a:pt x="73570" y="40370"/>
                </a:lnTo>
                <a:lnTo>
                  <a:pt x="73610" y="40530"/>
                </a:lnTo>
                <a:lnTo>
                  <a:pt x="74320" y="41050"/>
                </a:lnTo>
                <a:lnTo>
                  <a:pt x="74180" y="41310"/>
                </a:lnTo>
                <a:lnTo>
                  <a:pt x="74150" y="41470"/>
                </a:lnTo>
                <a:lnTo>
                  <a:pt x="73920" y="41850"/>
                </a:lnTo>
                <a:lnTo>
                  <a:pt x="73710" y="42060"/>
                </a:lnTo>
                <a:lnTo>
                  <a:pt x="72230" y="43050"/>
                </a:lnTo>
                <a:lnTo>
                  <a:pt x="71570" y="44040"/>
                </a:lnTo>
                <a:lnTo>
                  <a:pt x="71420" y="44700"/>
                </a:lnTo>
                <a:lnTo>
                  <a:pt x="71220" y="45050"/>
                </a:lnTo>
                <a:lnTo>
                  <a:pt x="71100" y="45190"/>
                </a:lnTo>
                <a:lnTo>
                  <a:pt x="70980" y="45100"/>
                </a:lnTo>
                <a:lnTo>
                  <a:pt x="70590" y="44510"/>
                </a:lnTo>
                <a:lnTo>
                  <a:pt x="70190" y="44260"/>
                </a:lnTo>
                <a:lnTo>
                  <a:pt x="69890" y="44120"/>
                </a:lnTo>
                <a:lnTo>
                  <a:pt x="69780" y="44030"/>
                </a:lnTo>
                <a:lnTo>
                  <a:pt x="69380" y="43800"/>
                </a:lnTo>
                <a:lnTo>
                  <a:pt x="69070" y="43100"/>
                </a:lnTo>
                <a:lnTo>
                  <a:pt x="68720" y="40720"/>
                </a:lnTo>
                <a:lnTo>
                  <a:pt x="68530" y="40360"/>
                </a:lnTo>
                <a:lnTo>
                  <a:pt x="68330" y="40100"/>
                </a:lnTo>
                <a:lnTo>
                  <a:pt x="67130" y="40380"/>
                </a:lnTo>
                <a:lnTo>
                  <a:pt x="66190" y="40270"/>
                </a:lnTo>
                <a:lnTo>
                  <a:pt x="65970" y="39920"/>
                </a:lnTo>
                <a:lnTo>
                  <a:pt x="65680" y="38290"/>
                </a:lnTo>
                <a:lnTo>
                  <a:pt x="65720" y="37320"/>
                </a:lnTo>
                <a:lnTo>
                  <a:pt x="66310" y="35540"/>
                </a:lnTo>
                <a:lnTo>
                  <a:pt x="66630" y="34960"/>
                </a:lnTo>
                <a:lnTo>
                  <a:pt x="68500" y="33630"/>
                </a:lnTo>
                <a:lnTo>
                  <a:pt x="68950" y="33190"/>
                </a:lnTo>
                <a:lnTo>
                  <a:pt x="69020" y="32820"/>
                </a:lnTo>
                <a:lnTo>
                  <a:pt x="68860" y="32460"/>
                </a:lnTo>
                <a:lnTo>
                  <a:pt x="67480" y="31400"/>
                </a:lnTo>
                <a:lnTo>
                  <a:pt x="66960" y="31260"/>
                </a:lnTo>
                <a:lnTo>
                  <a:pt x="65770" y="31570"/>
                </a:lnTo>
                <a:lnTo>
                  <a:pt x="63900" y="32460"/>
                </a:lnTo>
                <a:lnTo>
                  <a:pt x="61980" y="32960"/>
                </a:lnTo>
                <a:lnTo>
                  <a:pt x="62730" y="32020"/>
                </a:lnTo>
                <a:lnTo>
                  <a:pt x="63340" y="31470"/>
                </a:lnTo>
                <a:lnTo>
                  <a:pt x="63880" y="31150"/>
                </a:lnTo>
                <a:lnTo>
                  <a:pt x="64870" y="30770"/>
                </a:lnTo>
                <a:lnTo>
                  <a:pt x="65010" y="30660"/>
                </a:lnTo>
                <a:lnTo>
                  <a:pt x="65210" y="30190"/>
                </a:lnTo>
                <a:lnTo>
                  <a:pt x="66030" y="28780"/>
                </a:lnTo>
                <a:lnTo>
                  <a:pt x="66110" y="28380"/>
                </a:lnTo>
                <a:lnTo>
                  <a:pt x="65800" y="28020"/>
                </a:lnTo>
                <a:lnTo>
                  <a:pt x="64680" y="27110"/>
                </a:lnTo>
                <a:lnTo>
                  <a:pt x="64550" y="26780"/>
                </a:lnTo>
                <a:lnTo>
                  <a:pt x="64400" y="26080"/>
                </a:lnTo>
                <a:lnTo>
                  <a:pt x="64310" y="24980"/>
                </a:lnTo>
                <a:lnTo>
                  <a:pt x="64380" y="24350"/>
                </a:lnTo>
                <a:lnTo>
                  <a:pt x="64570" y="23980"/>
                </a:lnTo>
                <a:lnTo>
                  <a:pt x="64700" y="23440"/>
                </a:lnTo>
                <a:lnTo>
                  <a:pt x="64580" y="22970"/>
                </a:lnTo>
                <a:lnTo>
                  <a:pt x="64390" y="22860"/>
                </a:lnTo>
                <a:lnTo>
                  <a:pt x="64240" y="22850"/>
                </a:lnTo>
                <a:lnTo>
                  <a:pt x="64150" y="22880"/>
                </a:lnTo>
                <a:lnTo>
                  <a:pt x="64160" y="22720"/>
                </a:lnTo>
                <a:lnTo>
                  <a:pt x="64130" y="22510"/>
                </a:lnTo>
                <a:lnTo>
                  <a:pt x="64160" y="22250"/>
                </a:lnTo>
                <a:lnTo>
                  <a:pt x="64440" y="21880"/>
                </a:lnTo>
                <a:lnTo>
                  <a:pt x="65570" y="20960"/>
                </a:lnTo>
                <a:lnTo>
                  <a:pt x="66320" y="21000"/>
                </a:lnTo>
                <a:lnTo>
                  <a:pt x="69440" y="22730"/>
                </a:lnTo>
                <a:lnTo>
                  <a:pt x="70740" y="22930"/>
                </a:lnTo>
                <a:lnTo>
                  <a:pt x="71100" y="22840"/>
                </a:lnTo>
                <a:lnTo>
                  <a:pt x="71280" y="22680"/>
                </a:lnTo>
                <a:lnTo>
                  <a:pt x="71430" y="22220"/>
                </a:lnTo>
                <a:lnTo>
                  <a:pt x="71400" y="22030"/>
                </a:lnTo>
                <a:lnTo>
                  <a:pt x="71230" y="21930"/>
                </a:lnTo>
                <a:lnTo>
                  <a:pt x="71170" y="21840"/>
                </a:lnTo>
                <a:lnTo>
                  <a:pt x="71200" y="21680"/>
                </a:lnTo>
                <a:lnTo>
                  <a:pt x="71480" y="21380"/>
                </a:lnTo>
                <a:lnTo>
                  <a:pt x="71460" y="21240"/>
                </a:lnTo>
                <a:lnTo>
                  <a:pt x="71300" y="21160"/>
                </a:lnTo>
                <a:lnTo>
                  <a:pt x="71210" y="21020"/>
                </a:lnTo>
                <a:lnTo>
                  <a:pt x="71170" y="20870"/>
                </a:lnTo>
                <a:lnTo>
                  <a:pt x="71110" y="20900"/>
                </a:lnTo>
                <a:lnTo>
                  <a:pt x="71040" y="21070"/>
                </a:lnTo>
                <a:lnTo>
                  <a:pt x="70910" y="21090"/>
                </a:lnTo>
                <a:lnTo>
                  <a:pt x="70830" y="20930"/>
                </a:lnTo>
                <a:lnTo>
                  <a:pt x="70700" y="20780"/>
                </a:lnTo>
                <a:lnTo>
                  <a:pt x="70470" y="20620"/>
                </a:lnTo>
                <a:lnTo>
                  <a:pt x="70440" y="20420"/>
                </a:lnTo>
                <a:lnTo>
                  <a:pt x="70640" y="20180"/>
                </a:lnTo>
                <a:lnTo>
                  <a:pt x="70920" y="19340"/>
                </a:lnTo>
                <a:lnTo>
                  <a:pt x="71090" y="19110"/>
                </a:lnTo>
                <a:lnTo>
                  <a:pt x="71140" y="18930"/>
                </a:lnTo>
                <a:lnTo>
                  <a:pt x="71140" y="18810"/>
                </a:lnTo>
                <a:lnTo>
                  <a:pt x="71180" y="18710"/>
                </a:lnTo>
                <a:lnTo>
                  <a:pt x="71310" y="18560"/>
                </a:lnTo>
                <a:lnTo>
                  <a:pt x="71410" y="18370"/>
                </a:lnTo>
                <a:lnTo>
                  <a:pt x="71380" y="18130"/>
                </a:lnTo>
                <a:lnTo>
                  <a:pt x="71250" y="17860"/>
                </a:lnTo>
                <a:lnTo>
                  <a:pt x="70830" y="17460"/>
                </a:lnTo>
                <a:lnTo>
                  <a:pt x="70720" y="17210"/>
                </a:lnTo>
                <a:lnTo>
                  <a:pt x="70660" y="17010"/>
                </a:lnTo>
                <a:lnTo>
                  <a:pt x="70570" y="16900"/>
                </a:lnTo>
                <a:lnTo>
                  <a:pt x="68460" y="16800"/>
                </a:lnTo>
                <a:lnTo>
                  <a:pt x="68280" y="16670"/>
                </a:lnTo>
                <a:lnTo>
                  <a:pt x="68350" y="16460"/>
                </a:lnTo>
                <a:lnTo>
                  <a:pt x="68410" y="16240"/>
                </a:lnTo>
                <a:lnTo>
                  <a:pt x="68410" y="15980"/>
                </a:lnTo>
                <a:lnTo>
                  <a:pt x="68580" y="15800"/>
                </a:lnTo>
                <a:lnTo>
                  <a:pt x="69150" y="15450"/>
                </a:lnTo>
                <a:lnTo>
                  <a:pt x="69170" y="15450"/>
                </a:lnTo>
                <a:lnTo>
                  <a:pt x="69240" y="15440"/>
                </a:lnTo>
                <a:lnTo>
                  <a:pt x="69250" y="15430"/>
                </a:lnTo>
                <a:lnTo>
                  <a:pt x="69290" y="15440"/>
                </a:lnTo>
                <a:lnTo>
                  <a:pt x="69300" y="15460"/>
                </a:lnTo>
                <a:lnTo>
                  <a:pt x="69320" y="15480"/>
                </a:lnTo>
                <a:lnTo>
                  <a:pt x="69360" y="15570"/>
                </a:lnTo>
                <a:lnTo>
                  <a:pt x="69390" y="15600"/>
                </a:lnTo>
                <a:lnTo>
                  <a:pt x="69460" y="15630"/>
                </a:lnTo>
                <a:lnTo>
                  <a:pt x="69540" y="15630"/>
                </a:lnTo>
                <a:lnTo>
                  <a:pt x="69550" y="15620"/>
                </a:lnTo>
                <a:lnTo>
                  <a:pt x="69620" y="15610"/>
                </a:lnTo>
                <a:lnTo>
                  <a:pt x="69690" y="15600"/>
                </a:lnTo>
                <a:lnTo>
                  <a:pt x="69700" y="15600"/>
                </a:lnTo>
                <a:lnTo>
                  <a:pt x="69860" y="15650"/>
                </a:lnTo>
                <a:lnTo>
                  <a:pt x="69900" y="15670"/>
                </a:lnTo>
                <a:lnTo>
                  <a:pt x="69910" y="15670"/>
                </a:lnTo>
                <a:lnTo>
                  <a:pt x="70400" y="15910"/>
                </a:lnTo>
                <a:lnTo>
                  <a:pt x="70450" y="15930"/>
                </a:lnTo>
                <a:lnTo>
                  <a:pt x="70490" y="15950"/>
                </a:lnTo>
                <a:lnTo>
                  <a:pt x="70520" y="15970"/>
                </a:lnTo>
                <a:lnTo>
                  <a:pt x="70600" y="16000"/>
                </a:lnTo>
                <a:lnTo>
                  <a:pt x="70660" y="16020"/>
                </a:lnTo>
                <a:lnTo>
                  <a:pt x="70860" y="16060"/>
                </a:lnTo>
                <a:lnTo>
                  <a:pt x="70910" y="16080"/>
                </a:lnTo>
                <a:lnTo>
                  <a:pt x="70930" y="16080"/>
                </a:lnTo>
                <a:lnTo>
                  <a:pt x="70980" y="16080"/>
                </a:lnTo>
                <a:lnTo>
                  <a:pt x="71070" y="16090"/>
                </a:lnTo>
                <a:lnTo>
                  <a:pt x="71100" y="16100"/>
                </a:lnTo>
                <a:lnTo>
                  <a:pt x="71140" y="16110"/>
                </a:lnTo>
                <a:lnTo>
                  <a:pt x="71220" y="16150"/>
                </a:lnTo>
                <a:lnTo>
                  <a:pt x="71260" y="16190"/>
                </a:lnTo>
                <a:lnTo>
                  <a:pt x="71260" y="16230"/>
                </a:lnTo>
                <a:lnTo>
                  <a:pt x="71250" y="16270"/>
                </a:lnTo>
                <a:lnTo>
                  <a:pt x="71250" y="16320"/>
                </a:lnTo>
                <a:lnTo>
                  <a:pt x="71330" y="16460"/>
                </a:lnTo>
                <a:lnTo>
                  <a:pt x="71340" y="16500"/>
                </a:lnTo>
                <a:lnTo>
                  <a:pt x="71350" y="16610"/>
                </a:lnTo>
                <a:lnTo>
                  <a:pt x="71350" y="16690"/>
                </a:lnTo>
                <a:lnTo>
                  <a:pt x="71380" y="16760"/>
                </a:lnTo>
                <a:lnTo>
                  <a:pt x="71460" y="16830"/>
                </a:lnTo>
                <a:lnTo>
                  <a:pt x="71540" y="16860"/>
                </a:lnTo>
                <a:lnTo>
                  <a:pt x="71910" y="16910"/>
                </a:lnTo>
                <a:lnTo>
                  <a:pt x="71960" y="16940"/>
                </a:lnTo>
                <a:lnTo>
                  <a:pt x="72090" y="17030"/>
                </a:lnTo>
                <a:lnTo>
                  <a:pt x="72150" y="17050"/>
                </a:lnTo>
                <a:lnTo>
                  <a:pt x="72200" y="17040"/>
                </a:lnTo>
                <a:lnTo>
                  <a:pt x="72340" y="17030"/>
                </a:lnTo>
                <a:lnTo>
                  <a:pt x="72580" y="17000"/>
                </a:lnTo>
                <a:lnTo>
                  <a:pt x="72620" y="16980"/>
                </a:lnTo>
                <a:lnTo>
                  <a:pt x="72660" y="16960"/>
                </a:lnTo>
                <a:lnTo>
                  <a:pt x="72730" y="16870"/>
                </a:lnTo>
                <a:lnTo>
                  <a:pt x="72770" y="16770"/>
                </a:lnTo>
                <a:lnTo>
                  <a:pt x="72830" y="16680"/>
                </a:lnTo>
                <a:lnTo>
                  <a:pt x="72900" y="16630"/>
                </a:lnTo>
                <a:lnTo>
                  <a:pt x="72950" y="16630"/>
                </a:lnTo>
                <a:lnTo>
                  <a:pt x="72990" y="16620"/>
                </a:lnTo>
                <a:lnTo>
                  <a:pt x="73070" y="16660"/>
                </a:lnTo>
                <a:lnTo>
                  <a:pt x="73300" y="16870"/>
                </a:lnTo>
                <a:lnTo>
                  <a:pt x="73510" y="16960"/>
                </a:lnTo>
                <a:lnTo>
                  <a:pt x="73610" y="16970"/>
                </a:lnTo>
                <a:lnTo>
                  <a:pt x="73720" y="16960"/>
                </a:lnTo>
                <a:lnTo>
                  <a:pt x="73760" y="16940"/>
                </a:lnTo>
                <a:lnTo>
                  <a:pt x="73790" y="16900"/>
                </a:lnTo>
                <a:lnTo>
                  <a:pt x="73820" y="16870"/>
                </a:lnTo>
                <a:lnTo>
                  <a:pt x="73870" y="16870"/>
                </a:lnTo>
                <a:lnTo>
                  <a:pt x="73880" y="16870"/>
                </a:lnTo>
                <a:lnTo>
                  <a:pt x="73980" y="16890"/>
                </a:lnTo>
                <a:lnTo>
                  <a:pt x="74030" y="16890"/>
                </a:lnTo>
                <a:lnTo>
                  <a:pt x="74080" y="16870"/>
                </a:lnTo>
                <a:lnTo>
                  <a:pt x="74090" y="16860"/>
                </a:lnTo>
                <a:lnTo>
                  <a:pt x="74140" y="16790"/>
                </a:lnTo>
                <a:lnTo>
                  <a:pt x="74150" y="16700"/>
                </a:lnTo>
                <a:lnTo>
                  <a:pt x="74180" y="16660"/>
                </a:lnTo>
                <a:lnTo>
                  <a:pt x="74240" y="16700"/>
                </a:lnTo>
                <a:lnTo>
                  <a:pt x="74460" y="16820"/>
                </a:lnTo>
                <a:lnTo>
                  <a:pt x="74820" y="16910"/>
                </a:lnTo>
                <a:lnTo>
                  <a:pt x="75010" y="16990"/>
                </a:lnTo>
                <a:lnTo>
                  <a:pt x="75080" y="17040"/>
                </a:lnTo>
                <a:lnTo>
                  <a:pt x="75140" y="17060"/>
                </a:lnTo>
                <a:lnTo>
                  <a:pt x="75280" y="17080"/>
                </a:lnTo>
                <a:lnTo>
                  <a:pt x="75330" y="17110"/>
                </a:lnTo>
                <a:lnTo>
                  <a:pt x="75480" y="17270"/>
                </a:lnTo>
                <a:lnTo>
                  <a:pt x="76110" y="17720"/>
                </a:lnTo>
                <a:lnTo>
                  <a:pt x="76160" y="17730"/>
                </a:lnTo>
                <a:lnTo>
                  <a:pt x="76210" y="17730"/>
                </a:lnTo>
                <a:lnTo>
                  <a:pt x="76270" y="17710"/>
                </a:lnTo>
                <a:lnTo>
                  <a:pt x="76470" y="17610"/>
                </a:lnTo>
                <a:lnTo>
                  <a:pt x="76580" y="17640"/>
                </a:lnTo>
                <a:lnTo>
                  <a:pt x="76600" y="17650"/>
                </a:lnTo>
                <a:lnTo>
                  <a:pt x="76680" y="17730"/>
                </a:lnTo>
                <a:lnTo>
                  <a:pt x="76770" y="17860"/>
                </a:lnTo>
                <a:lnTo>
                  <a:pt x="76790" y="17940"/>
                </a:lnTo>
                <a:lnTo>
                  <a:pt x="76780" y="18070"/>
                </a:lnTo>
                <a:lnTo>
                  <a:pt x="76800" y="18130"/>
                </a:lnTo>
                <a:lnTo>
                  <a:pt x="76820" y="18180"/>
                </a:lnTo>
                <a:lnTo>
                  <a:pt x="76800" y="18230"/>
                </a:lnTo>
                <a:lnTo>
                  <a:pt x="76770" y="18290"/>
                </a:lnTo>
                <a:lnTo>
                  <a:pt x="76750" y="18360"/>
                </a:lnTo>
                <a:lnTo>
                  <a:pt x="76760" y="18480"/>
                </a:lnTo>
                <a:lnTo>
                  <a:pt x="76860" y="18890"/>
                </a:lnTo>
                <a:lnTo>
                  <a:pt x="76910" y="18970"/>
                </a:lnTo>
                <a:lnTo>
                  <a:pt x="77210" y="19220"/>
                </a:lnTo>
                <a:lnTo>
                  <a:pt x="77300" y="19320"/>
                </a:lnTo>
                <a:lnTo>
                  <a:pt x="77320" y="19360"/>
                </a:lnTo>
                <a:lnTo>
                  <a:pt x="77320" y="19390"/>
                </a:lnTo>
                <a:lnTo>
                  <a:pt x="77300" y="19410"/>
                </a:lnTo>
                <a:lnTo>
                  <a:pt x="77290" y="19420"/>
                </a:lnTo>
                <a:lnTo>
                  <a:pt x="77290" y="19460"/>
                </a:lnTo>
                <a:lnTo>
                  <a:pt x="77270" y="19510"/>
                </a:lnTo>
                <a:lnTo>
                  <a:pt x="77290" y="19550"/>
                </a:lnTo>
                <a:lnTo>
                  <a:pt x="77360" y="19570"/>
                </a:lnTo>
                <a:lnTo>
                  <a:pt x="77400" y="19600"/>
                </a:lnTo>
                <a:lnTo>
                  <a:pt x="77430" y="19640"/>
                </a:lnTo>
                <a:lnTo>
                  <a:pt x="77470" y="19660"/>
                </a:lnTo>
                <a:lnTo>
                  <a:pt x="77510" y="19660"/>
                </a:lnTo>
                <a:lnTo>
                  <a:pt x="77550" y="19640"/>
                </a:lnTo>
                <a:lnTo>
                  <a:pt x="77660" y="19600"/>
                </a:lnTo>
                <a:lnTo>
                  <a:pt x="77730" y="19610"/>
                </a:lnTo>
                <a:lnTo>
                  <a:pt x="77810" y="19700"/>
                </a:lnTo>
                <a:lnTo>
                  <a:pt x="77840" y="19790"/>
                </a:lnTo>
                <a:lnTo>
                  <a:pt x="77870" y="19900"/>
                </a:lnTo>
                <a:lnTo>
                  <a:pt x="77900" y="20000"/>
                </a:lnTo>
                <a:lnTo>
                  <a:pt x="77920" y="20010"/>
                </a:lnTo>
                <a:lnTo>
                  <a:pt x="77930" y="20000"/>
                </a:lnTo>
                <a:lnTo>
                  <a:pt x="78000" y="20040"/>
                </a:lnTo>
                <a:lnTo>
                  <a:pt x="78010" y="20040"/>
                </a:lnTo>
                <a:lnTo>
                  <a:pt x="78040" y="20000"/>
                </a:lnTo>
                <a:lnTo>
                  <a:pt x="78090" y="19920"/>
                </a:lnTo>
                <a:lnTo>
                  <a:pt x="78140" y="19890"/>
                </a:lnTo>
                <a:lnTo>
                  <a:pt x="78190" y="19890"/>
                </a:lnTo>
                <a:lnTo>
                  <a:pt x="78690" y="20060"/>
                </a:lnTo>
                <a:lnTo>
                  <a:pt x="78870" y="20120"/>
                </a:lnTo>
                <a:lnTo>
                  <a:pt x="78880" y="20130"/>
                </a:lnTo>
                <a:lnTo>
                  <a:pt x="79180" y="20380"/>
                </a:lnTo>
                <a:lnTo>
                  <a:pt x="79350" y="20480"/>
                </a:lnTo>
                <a:lnTo>
                  <a:pt x="79410" y="20490"/>
                </a:lnTo>
                <a:lnTo>
                  <a:pt x="79600" y="20530"/>
                </a:lnTo>
                <a:lnTo>
                  <a:pt x="79740" y="20550"/>
                </a:lnTo>
                <a:lnTo>
                  <a:pt x="79910" y="20630"/>
                </a:lnTo>
                <a:lnTo>
                  <a:pt x="80050" y="20810"/>
                </a:lnTo>
                <a:lnTo>
                  <a:pt x="80230" y="21190"/>
                </a:lnTo>
                <a:lnTo>
                  <a:pt x="80450" y="21520"/>
                </a:lnTo>
                <a:lnTo>
                  <a:pt x="80950" y="22130"/>
                </a:lnTo>
                <a:lnTo>
                  <a:pt x="81040" y="22290"/>
                </a:lnTo>
                <a:lnTo>
                  <a:pt x="81180" y="22650"/>
                </a:lnTo>
                <a:lnTo>
                  <a:pt x="81280" y="22830"/>
                </a:lnTo>
                <a:lnTo>
                  <a:pt x="81430" y="22910"/>
                </a:lnTo>
                <a:lnTo>
                  <a:pt x="81450" y="22910"/>
                </a:lnTo>
                <a:lnTo>
                  <a:pt x="82180" y="22900"/>
                </a:lnTo>
                <a:lnTo>
                  <a:pt x="82840" y="22890"/>
                </a:lnTo>
                <a:lnTo>
                  <a:pt x="83850" y="22870"/>
                </a:lnTo>
                <a:lnTo>
                  <a:pt x="84400" y="22860"/>
                </a:lnTo>
                <a:lnTo>
                  <a:pt x="84890" y="22850"/>
                </a:lnTo>
                <a:lnTo>
                  <a:pt x="85030" y="22880"/>
                </a:lnTo>
                <a:lnTo>
                  <a:pt x="85120" y="22890"/>
                </a:lnTo>
                <a:lnTo>
                  <a:pt x="85220" y="22910"/>
                </a:lnTo>
                <a:lnTo>
                  <a:pt x="85310" y="22920"/>
                </a:lnTo>
                <a:lnTo>
                  <a:pt x="85350" y="23120"/>
                </a:lnTo>
                <a:lnTo>
                  <a:pt x="85390" y="23210"/>
                </a:lnTo>
                <a:lnTo>
                  <a:pt x="85410" y="23260"/>
                </a:lnTo>
                <a:lnTo>
                  <a:pt x="85410" y="23340"/>
                </a:lnTo>
                <a:lnTo>
                  <a:pt x="85410" y="23410"/>
                </a:lnTo>
                <a:lnTo>
                  <a:pt x="85400" y="23430"/>
                </a:lnTo>
                <a:lnTo>
                  <a:pt x="85400" y="23440"/>
                </a:lnTo>
                <a:lnTo>
                  <a:pt x="85390" y="23470"/>
                </a:lnTo>
                <a:lnTo>
                  <a:pt x="85370" y="23520"/>
                </a:lnTo>
                <a:lnTo>
                  <a:pt x="85360" y="23530"/>
                </a:lnTo>
                <a:lnTo>
                  <a:pt x="85330" y="23570"/>
                </a:lnTo>
                <a:lnTo>
                  <a:pt x="85330" y="23600"/>
                </a:lnTo>
                <a:lnTo>
                  <a:pt x="85310" y="23640"/>
                </a:lnTo>
                <a:lnTo>
                  <a:pt x="85320" y="23710"/>
                </a:lnTo>
                <a:lnTo>
                  <a:pt x="85350" y="23790"/>
                </a:lnTo>
                <a:lnTo>
                  <a:pt x="85340" y="23860"/>
                </a:lnTo>
                <a:lnTo>
                  <a:pt x="85310" y="23990"/>
                </a:lnTo>
                <a:lnTo>
                  <a:pt x="85300" y="24030"/>
                </a:lnTo>
                <a:lnTo>
                  <a:pt x="85250" y="24270"/>
                </a:lnTo>
                <a:lnTo>
                  <a:pt x="85250" y="24290"/>
                </a:lnTo>
                <a:lnTo>
                  <a:pt x="85230" y="24470"/>
                </a:lnTo>
                <a:lnTo>
                  <a:pt x="85220" y="24550"/>
                </a:lnTo>
                <a:lnTo>
                  <a:pt x="85250" y="24620"/>
                </a:lnTo>
                <a:lnTo>
                  <a:pt x="85280" y="24700"/>
                </a:lnTo>
                <a:lnTo>
                  <a:pt x="85290" y="24710"/>
                </a:lnTo>
                <a:lnTo>
                  <a:pt x="85290" y="24720"/>
                </a:lnTo>
                <a:lnTo>
                  <a:pt x="85270" y="24740"/>
                </a:lnTo>
                <a:lnTo>
                  <a:pt x="85270" y="24760"/>
                </a:lnTo>
                <a:lnTo>
                  <a:pt x="85250" y="24800"/>
                </a:lnTo>
                <a:lnTo>
                  <a:pt x="85260" y="24800"/>
                </a:lnTo>
                <a:lnTo>
                  <a:pt x="85300" y="24820"/>
                </a:lnTo>
                <a:lnTo>
                  <a:pt x="85340" y="24850"/>
                </a:lnTo>
                <a:lnTo>
                  <a:pt x="85370" y="24880"/>
                </a:lnTo>
                <a:lnTo>
                  <a:pt x="85390" y="24920"/>
                </a:lnTo>
                <a:lnTo>
                  <a:pt x="85400" y="24980"/>
                </a:lnTo>
                <a:lnTo>
                  <a:pt x="85410" y="25040"/>
                </a:lnTo>
                <a:lnTo>
                  <a:pt x="85410" y="25060"/>
                </a:lnTo>
                <a:lnTo>
                  <a:pt x="85410" y="25140"/>
                </a:lnTo>
                <a:lnTo>
                  <a:pt x="85410" y="25180"/>
                </a:lnTo>
                <a:lnTo>
                  <a:pt x="85430" y="25220"/>
                </a:lnTo>
                <a:lnTo>
                  <a:pt x="85430" y="25230"/>
                </a:lnTo>
                <a:lnTo>
                  <a:pt x="85500" y="25350"/>
                </a:lnTo>
                <a:lnTo>
                  <a:pt x="85530" y="25500"/>
                </a:lnTo>
                <a:lnTo>
                  <a:pt x="85570" y="25710"/>
                </a:lnTo>
                <a:lnTo>
                  <a:pt x="85570" y="25730"/>
                </a:lnTo>
                <a:lnTo>
                  <a:pt x="85580" y="25800"/>
                </a:lnTo>
                <a:lnTo>
                  <a:pt x="85580" y="25830"/>
                </a:lnTo>
                <a:lnTo>
                  <a:pt x="85580" y="25890"/>
                </a:lnTo>
                <a:lnTo>
                  <a:pt x="85590" y="25920"/>
                </a:lnTo>
                <a:lnTo>
                  <a:pt x="85590" y="25930"/>
                </a:lnTo>
                <a:lnTo>
                  <a:pt x="85580" y="25950"/>
                </a:lnTo>
                <a:lnTo>
                  <a:pt x="85550" y="25990"/>
                </a:lnTo>
                <a:lnTo>
                  <a:pt x="85530" y="26020"/>
                </a:lnTo>
                <a:lnTo>
                  <a:pt x="85510" y="26060"/>
                </a:lnTo>
                <a:lnTo>
                  <a:pt x="85500" y="26070"/>
                </a:lnTo>
                <a:lnTo>
                  <a:pt x="85490" y="26110"/>
                </a:lnTo>
                <a:lnTo>
                  <a:pt x="85490" y="26120"/>
                </a:lnTo>
                <a:lnTo>
                  <a:pt x="85480" y="26170"/>
                </a:lnTo>
                <a:lnTo>
                  <a:pt x="85480" y="26220"/>
                </a:lnTo>
                <a:lnTo>
                  <a:pt x="85460" y="26280"/>
                </a:lnTo>
                <a:lnTo>
                  <a:pt x="85420" y="26310"/>
                </a:lnTo>
                <a:lnTo>
                  <a:pt x="85380" y="26330"/>
                </a:lnTo>
                <a:lnTo>
                  <a:pt x="85350" y="26360"/>
                </a:lnTo>
                <a:lnTo>
                  <a:pt x="85350" y="26380"/>
                </a:lnTo>
                <a:lnTo>
                  <a:pt x="85340" y="26430"/>
                </a:lnTo>
                <a:lnTo>
                  <a:pt x="85350" y="26540"/>
                </a:lnTo>
                <a:lnTo>
                  <a:pt x="85350" y="26600"/>
                </a:lnTo>
                <a:lnTo>
                  <a:pt x="85340" y="26610"/>
                </a:lnTo>
                <a:lnTo>
                  <a:pt x="85330" y="26660"/>
                </a:lnTo>
                <a:lnTo>
                  <a:pt x="85320" y="26690"/>
                </a:lnTo>
                <a:lnTo>
                  <a:pt x="85210" y="26740"/>
                </a:lnTo>
                <a:lnTo>
                  <a:pt x="85190" y="26780"/>
                </a:lnTo>
                <a:lnTo>
                  <a:pt x="85160" y="26820"/>
                </a:lnTo>
                <a:lnTo>
                  <a:pt x="85210" y="26840"/>
                </a:lnTo>
                <a:lnTo>
                  <a:pt x="85320" y="26860"/>
                </a:lnTo>
                <a:lnTo>
                  <a:pt x="85420" y="26910"/>
                </a:lnTo>
                <a:lnTo>
                  <a:pt x="85480" y="26970"/>
                </a:lnTo>
                <a:lnTo>
                  <a:pt x="85500" y="26980"/>
                </a:lnTo>
                <a:lnTo>
                  <a:pt x="85570" y="27070"/>
                </a:lnTo>
                <a:lnTo>
                  <a:pt x="85580" y="27080"/>
                </a:lnTo>
                <a:lnTo>
                  <a:pt x="85620" y="27160"/>
                </a:lnTo>
                <a:lnTo>
                  <a:pt x="85660" y="27230"/>
                </a:lnTo>
                <a:lnTo>
                  <a:pt x="85670" y="27250"/>
                </a:lnTo>
                <a:lnTo>
                  <a:pt x="85670" y="27280"/>
                </a:lnTo>
                <a:lnTo>
                  <a:pt x="85700" y="27360"/>
                </a:lnTo>
                <a:lnTo>
                  <a:pt x="85710" y="27530"/>
                </a:lnTo>
                <a:lnTo>
                  <a:pt x="85720" y="27560"/>
                </a:lnTo>
                <a:lnTo>
                  <a:pt x="85730" y="27650"/>
                </a:lnTo>
                <a:lnTo>
                  <a:pt x="85740" y="27750"/>
                </a:lnTo>
                <a:lnTo>
                  <a:pt x="85720" y="27810"/>
                </a:lnTo>
                <a:lnTo>
                  <a:pt x="85710" y="27880"/>
                </a:lnTo>
                <a:lnTo>
                  <a:pt x="85720" y="27890"/>
                </a:lnTo>
                <a:lnTo>
                  <a:pt x="85740" y="27920"/>
                </a:lnTo>
                <a:lnTo>
                  <a:pt x="85740" y="27980"/>
                </a:lnTo>
                <a:lnTo>
                  <a:pt x="85710" y="28110"/>
                </a:lnTo>
                <a:lnTo>
                  <a:pt x="85710" y="28130"/>
                </a:lnTo>
                <a:lnTo>
                  <a:pt x="85700" y="28150"/>
                </a:lnTo>
                <a:lnTo>
                  <a:pt x="85710" y="28210"/>
                </a:lnTo>
                <a:lnTo>
                  <a:pt x="85710" y="28250"/>
                </a:lnTo>
                <a:lnTo>
                  <a:pt x="85690" y="28290"/>
                </a:lnTo>
                <a:lnTo>
                  <a:pt x="85680" y="28300"/>
                </a:lnTo>
                <a:lnTo>
                  <a:pt x="85630" y="28350"/>
                </a:lnTo>
                <a:lnTo>
                  <a:pt x="85620" y="28370"/>
                </a:lnTo>
                <a:lnTo>
                  <a:pt x="85610" y="28390"/>
                </a:lnTo>
                <a:lnTo>
                  <a:pt x="85620" y="28540"/>
                </a:lnTo>
                <a:lnTo>
                  <a:pt x="85690" y="28670"/>
                </a:lnTo>
                <a:lnTo>
                  <a:pt x="85800" y="28850"/>
                </a:lnTo>
                <a:lnTo>
                  <a:pt x="85840" y="28910"/>
                </a:lnTo>
                <a:lnTo>
                  <a:pt x="85840" y="28920"/>
                </a:lnTo>
                <a:lnTo>
                  <a:pt x="85890" y="29140"/>
                </a:lnTo>
                <a:lnTo>
                  <a:pt x="85900" y="29260"/>
                </a:lnTo>
                <a:lnTo>
                  <a:pt x="85870" y="29380"/>
                </a:lnTo>
                <a:lnTo>
                  <a:pt x="85800" y="29490"/>
                </a:lnTo>
                <a:lnTo>
                  <a:pt x="85690" y="29620"/>
                </a:lnTo>
                <a:lnTo>
                  <a:pt x="85640" y="29740"/>
                </a:lnTo>
                <a:lnTo>
                  <a:pt x="85600" y="29920"/>
                </a:lnTo>
                <a:lnTo>
                  <a:pt x="85580" y="29980"/>
                </a:lnTo>
                <a:lnTo>
                  <a:pt x="85480" y="30110"/>
                </a:lnTo>
                <a:lnTo>
                  <a:pt x="85450" y="30170"/>
                </a:lnTo>
                <a:lnTo>
                  <a:pt x="85430" y="30290"/>
                </a:lnTo>
                <a:lnTo>
                  <a:pt x="85450" y="30590"/>
                </a:lnTo>
                <a:lnTo>
                  <a:pt x="85410" y="30690"/>
                </a:lnTo>
                <a:lnTo>
                  <a:pt x="85320" y="30740"/>
                </a:lnTo>
                <a:lnTo>
                  <a:pt x="85210" y="30760"/>
                </a:lnTo>
                <a:lnTo>
                  <a:pt x="85110" y="30760"/>
                </a:lnTo>
                <a:lnTo>
                  <a:pt x="85040" y="30820"/>
                </a:lnTo>
                <a:lnTo>
                  <a:pt x="85010" y="30940"/>
                </a:lnTo>
                <a:lnTo>
                  <a:pt x="85010" y="31070"/>
                </a:lnTo>
                <a:lnTo>
                  <a:pt x="85010" y="31120"/>
                </a:lnTo>
                <a:lnTo>
                  <a:pt x="85040" y="31150"/>
                </a:lnTo>
                <a:lnTo>
                  <a:pt x="85060" y="31200"/>
                </a:lnTo>
                <a:lnTo>
                  <a:pt x="85060" y="31260"/>
                </a:lnTo>
                <a:lnTo>
                  <a:pt x="85010" y="31280"/>
                </a:lnTo>
                <a:lnTo>
                  <a:pt x="84980" y="31310"/>
                </a:lnTo>
                <a:lnTo>
                  <a:pt x="85010" y="31370"/>
                </a:lnTo>
                <a:lnTo>
                  <a:pt x="85180" y="31590"/>
                </a:lnTo>
                <a:lnTo>
                  <a:pt x="85190" y="31620"/>
                </a:lnTo>
                <a:lnTo>
                  <a:pt x="85180" y="31680"/>
                </a:lnTo>
                <a:lnTo>
                  <a:pt x="85170" y="31730"/>
                </a:lnTo>
                <a:lnTo>
                  <a:pt x="85180" y="31780"/>
                </a:lnTo>
                <a:lnTo>
                  <a:pt x="85220" y="31830"/>
                </a:lnTo>
                <a:lnTo>
                  <a:pt x="85110" y="31990"/>
                </a:lnTo>
                <a:lnTo>
                  <a:pt x="85080" y="32080"/>
                </a:lnTo>
                <a:lnTo>
                  <a:pt x="85050" y="32310"/>
                </a:lnTo>
                <a:lnTo>
                  <a:pt x="84980" y="32530"/>
                </a:lnTo>
                <a:lnTo>
                  <a:pt x="84960" y="32640"/>
                </a:lnTo>
                <a:lnTo>
                  <a:pt x="84950" y="32700"/>
                </a:lnTo>
                <a:lnTo>
                  <a:pt x="84880" y="32810"/>
                </a:lnTo>
                <a:lnTo>
                  <a:pt x="84870" y="32880"/>
                </a:lnTo>
                <a:lnTo>
                  <a:pt x="84870" y="32940"/>
                </a:lnTo>
                <a:lnTo>
                  <a:pt x="84890" y="33040"/>
                </a:lnTo>
                <a:lnTo>
                  <a:pt x="84900" y="33090"/>
                </a:lnTo>
                <a:lnTo>
                  <a:pt x="84880" y="33300"/>
                </a:lnTo>
                <a:lnTo>
                  <a:pt x="84840" y="33490"/>
                </a:lnTo>
                <a:lnTo>
                  <a:pt x="84690" y="33530"/>
                </a:lnTo>
                <a:lnTo>
                  <a:pt x="84670" y="33630"/>
                </a:lnTo>
                <a:lnTo>
                  <a:pt x="84580" y="33790"/>
                </a:lnTo>
                <a:lnTo>
                  <a:pt x="84430" y="33910"/>
                </a:lnTo>
                <a:lnTo>
                  <a:pt x="84340" y="34010"/>
                </a:lnTo>
                <a:lnTo>
                  <a:pt x="84340" y="34150"/>
                </a:lnTo>
                <a:lnTo>
                  <a:pt x="84350" y="34290"/>
                </a:lnTo>
                <a:lnTo>
                  <a:pt x="84330" y="34430"/>
                </a:lnTo>
                <a:lnTo>
                  <a:pt x="84280" y="34500"/>
                </a:lnTo>
                <a:lnTo>
                  <a:pt x="84230" y="34510"/>
                </a:lnTo>
                <a:lnTo>
                  <a:pt x="84170" y="34510"/>
                </a:lnTo>
                <a:lnTo>
                  <a:pt x="84100" y="34520"/>
                </a:lnTo>
                <a:lnTo>
                  <a:pt x="84040" y="34550"/>
                </a:lnTo>
                <a:lnTo>
                  <a:pt x="84010" y="34590"/>
                </a:lnTo>
                <a:lnTo>
                  <a:pt x="83980" y="34640"/>
                </a:lnTo>
                <a:lnTo>
                  <a:pt x="83770" y="34880"/>
                </a:lnTo>
                <a:lnTo>
                  <a:pt x="83680" y="34940"/>
                </a:lnTo>
                <a:lnTo>
                  <a:pt x="83560" y="34980"/>
                </a:lnTo>
                <a:lnTo>
                  <a:pt x="83300" y="35010"/>
                </a:lnTo>
                <a:lnTo>
                  <a:pt x="83190" y="35070"/>
                </a:lnTo>
                <a:lnTo>
                  <a:pt x="83120" y="35190"/>
                </a:lnTo>
                <a:lnTo>
                  <a:pt x="83170" y="35200"/>
                </a:lnTo>
                <a:lnTo>
                  <a:pt x="83210" y="35220"/>
                </a:lnTo>
                <a:lnTo>
                  <a:pt x="83240" y="35260"/>
                </a:lnTo>
                <a:lnTo>
                  <a:pt x="83280" y="35400"/>
                </a:lnTo>
                <a:lnTo>
                  <a:pt x="83320" y="35440"/>
                </a:lnTo>
                <a:lnTo>
                  <a:pt x="83440" y="35490"/>
                </a:lnTo>
                <a:lnTo>
                  <a:pt x="83490" y="35540"/>
                </a:lnTo>
                <a:lnTo>
                  <a:pt x="83540" y="35610"/>
                </a:lnTo>
                <a:lnTo>
                  <a:pt x="83610" y="35760"/>
                </a:lnTo>
                <a:lnTo>
                  <a:pt x="83960" y="36210"/>
                </a:lnTo>
                <a:lnTo>
                  <a:pt x="84020" y="36320"/>
                </a:lnTo>
                <a:lnTo>
                  <a:pt x="83660" y="36340"/>
                </a:lnTo>
                <a:lnTo>
                  <a:pt x="83190" y="36370"/>
                </a:lnTo>
                <a:lnTo>
                  <a:pt x="82850" y="36390"/>
                </a:lnTo>
                <a:lnTo>
                  <a:pt x="82890" y="36510"/>
                </a:lnTo>
                <a:lnTo>
                  <a:pt x="82810" y="36590"/>
                </a:lnTo>
                <a:lnTo>
                  <a:pt x="82590" y="36710"/>
                </a:lnTo>
                <a:lnTo>
                  <a:pt x="82420" y="36880"/>
                </a:lnTo>
                <a:lnTo>
                  <a:pt x="82270" y="37080"/>
                </a:lnTo>
                <a:lnTo>
                  <a:pt x="82140" y="37350"/>
                </a:lnTo>
                <a:lnTo>
                  <a:pt x="82110" y="37600"/>
                </a:lnTo>
                <a:lnTo>
                  <a:pt x="82120" y="37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