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Qom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41590" y="33140"/>
                </a:moveTo>
                <a:lnTo>
                  <a:pt x="41660" y="33370"/>
                </a:lnTo>
                <a:lnTo>
                  <a:pt x="41650" y="33830"/>
                </a:lnTo>
                <a:lnTo>
                  <a:pt x="41520" y="34330"/>
                </a:lnTo>
                <a:lnTo>
                  <a:pt x="41310" y="34820"/>
                </a:lnTo>
                <a:lnTo>
                  <a:pt x="41150" y="35050"/>
                </a:lnTo>
                <a:lnTo>
                  <a:pt x="39570" y="35460"/>
                </a:lnTo>
                <a:lnTo>
                  <a:pt x="39200" y="35440"/>
                </a:lnTo>
                <a:lnTo>
                  <a:pt x="38190" y="35560"/>
                </a:lnTo>
                <a:lnTo>
                  <a:pt x="37740" y="35750"/>
                </a:lnTo>
                <a:lnTo>
                  <a:pt x="37560" y="35930"/>
                </a:lnTo>
                <a:lnTo>
                  <a:pt x="37500" y="36100"/>
                </a:lnTo>
                <a:lnTo>
                  <a:pt x="37360" y="37220"/>
                </a:lnTo>
                <a:lnTo>
                  <a:pt x="37460" y="37460"/>
                </a:lnTo>
                <a:lnTo>
                  <a:pt x="37590" y="37530"/>
                </a:lnTo>
                <a:lnTo>
                  <a:pt x="36510" y="37240"/>
                </a:lnTo>
                <a:lnTo>
                  <a:pt x="36020" y="36970"/>
                </a:lnTo>
                <a:lnTo>
                  <a:pt x="34810" y="36860"/>
                </a:lnTo>
                <a:lnTo>
                  <a:pt x="34500" y="36600"/>
                </a:lnTo>
                <a:lnTo>
                  <a:pt x="34280" y="36330"/>
                </a:lnTo>
                <a:lnTo>
                  <a:pt x="34160" y="36040"/>
                </a:lnTo>
                <a:lnTo>
                  <a:pt x="34180" y="35810"/>
                </a:lnTo>
                <a:lnTo>
                  <a:pt x="34110" y="35640"/>
                </a:lnTo>
                <a:lnTo>
                  <a:pt x="33970" y="35480"/>
                </a:lnTo>
                <a:lnTo>
                  <a:pt x="33840" y="35390"/>
                </a:lnTo>
                <a:lnTo>
                  <a:pt x="33650" y="35410"/>
                </a:lnTo>
                <a:lnTo>
                  <a:pt x="33480" y="35330"/>
                </a:lnTo>
                <a:lnTo>
                  <a:pt x="33270" y="35140"/>
                </a:lnTo>
                <a:lnTo>
                  <a:pt x="33010" y="34850"/>
                </a:lnTo>
                <a:lnTo>
                  <a:pt x="33060" y="34550"/>
                </a:lnTo>
                <a:lnTo>
                  <a:pt x="33500" y="34300"/>
                </a:lnTo>
                <a:lnTo>
                  <a:pt x="33550" y="34190"/>
                </a:lnTo>
                <a:lnTo>
                  <a:pt x="33450" y="34050"/>
                </a:lnTo>
                <a:lnTo>
                  <a:pt x="33460" y="33680"/>
                </a:lnTo>
                <a:lnTo>
                  <a:pt x="33720" y="33460"/>
                </a:lnTo>
                <a:lnTo>
                  <a:pt x="34150" y="33520"/>
                </a:lnTo>
                <a:lnTo>
                  <a:pt x="34560" y="33400"/>
                </a:lnTo>
                <a:lnTo>
                  <a:pt x="34840" y="33210"/>
                </a:lnTo>
                <a:lnTo>
                  <a:pt x="35420" y="33120"/>
                </a:lnTo>
                <a:lnTo>
                  <a:pt x="35910" y="32960"/>
                </a:lnTo>
                <a:lnTo>
                  <a:pt x="36000" y="32900"/>
                </a:lnTo>
                <a:lnTo>
                  <a:pt x="36050" y="32680"/>
                </a:lnTo>
                <a:lnTo>
                  <a:pt x="36140" y="31800"/>
                </a:lnTo>
                <a:lnTo>
                  <a:pt x="36290" y="31350"/>
                </a:lnTo>
                <a:lnTo>
                  <a:pt x="36430" y="31160"/>
                </a:lnTo>
                <a:lnTo>
                  <a:pt x="36430" y="31180"/>
                </a:lnTo>
                <a:lnTo>
                  <a:pt x="37780" y="31190"/>
                </a:lnTo>
                <a:lnTo>
                  <a:pt x="38910" y="31540"/>
                </a:lnTo>
                <a:lnTo>
                  <a:pt x="4159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