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Khorasan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North Khoras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29180" y="21880"/>
                </a:moveTo>
                <a:lnTo>
                  <a:pt x="29620" y="22090"/>
                </a:lnTo>
                <a:lnTo>
                  <a:pt x="29630" y="22190"/>
                </a:lnTo>
                <a:lnTo>
                  <a:pt x="29690" y="22380"/>
                </a:lnTo>
                <a:lnTo>
                  <a:pt x="29960" y="22720"/>
                </a:lnTo>
                <a:lnTo>
                  <a:pt x="30250" y="22990"/>
                </a:lnTo>
                <a:lnTo>
                  <a:pt x="30890" y="23180"/>
                </a:lnTo>
                <a:lnTo>
                  <a:pt x="31130" y="23170"/>
                </a:lnTo>
                <a:lnTo>
                  <a:pt x="31280" y="23200"/>
                </a:lnTo>
                <a:lnTo>
                  <a:pt x="31380" y="23270"/>
                </a:lnTo>
                <a:lnTo>
                  <a:pt x="31810" y="23350"/>
                </a:lnTo>
                <a:lnTo>
                  <a:pt x="32050" y="23310"/>
                </a:lnTo>
                <a:lnTo>
                  <a:pt x="32930" y="22830"/>
                </a:lnTo>
                <a:lnTo>
                  <a:pt x="33030" y="22800"/>
                </a:lnTo>
                <a:lnTo>
                  <a:pt x="33130" y="22740"/>
                </a:lnTo>
                <a:lnTo>
                  <a:pt x="33520" y="22660"/>
                </a:lnTo>
                <a:lnTo>
                  <a:pt x="34160" y="22720"/>
                </a:lnTo>
                <a:lnTo>
                  <a:pt x="35420" y="23780"/>
                </a:lnTo>
                <a:lnTo>
                  <a:pt x="35680" y="23920"/>
                </a:lnTo>
                <a:lnTo>
                  <a:pt x="36440" y="24500"/>
                </a:lnTo>
                <a:lnTo>
                  <a:pt x="36500" y="24660"/>
                </a:lnTo>
                <a:lnTo>
                  <a:pt x="36500" y="24780"/>
                </a:lnTo>
                <a:lnTo>
                  <a:pt x="35380" y="24660"/>
                </a:lnTo>
                <a:lnTo>
                  <a:pt x="34850" y="24700"/>
                </a:lnTo>
                <a:lnTo>
                  <a:pt x="34710" y="24910"/>
                </a:lnTo>
                <a:lnTo>
                  <a:pt x="34950" y="25240"/>
                </a:lnTo>
                <a:lnTo>
                  <a:pt x="35130" y="25390"/>
                </a:lnTo>
                <a:lnTo>
                  <a:pt x="35460" y="25490"/>
                </a:lnTo>
                <a:lnTo>
                  <a:pt x="35680" y="25680"/>
                </a:lnTo>
                <a:lnTo>
                  <a:pt x="35530" y="26180"/>
                </a:lnTo>
                <a:lnTo>
                  <a:pt x="35300" y="26650"/>
                </a:lnTo>
                <a:lnTo>
                  <a:pt x="35250" y="26860"/>
                </a:lnTo>
                <a:lnTo>
                  <a:pt x="35090" y="27020"/>
                </a:lnTo>
                <a:lnTo>
                  <a:pt x="34130" y="27490"/>
                </a:lnTo>
                <a:lnTo>
                  <a:pt x="33870" y="27740"/>
                </a:lnTo>
                <a:lnTo>
                  <a:pt x="33810" y="27960"/>
                </a:lnTo>
                <a:lnTo>
                  <a:pt x="33850" y="28140"/>
                </a:lnTo>
                <a:lnTo>
                  <a:pt x="33970" y="28410"/>
                </a:lnTo>
                <a:lnTo>
                  <a:pt x="34080" y="28580"/>
                </a:lnTo>
                <a:lnTo>
                  <a:pt x="33930" y="28560"/>
                </a:lnTo>
                <a:lnTo>
                  <a:pt x="33650" y="28570"/>
                </a:lnTo>
                <a:lnTo>
                  <a:pt x="32810" y="28940"/>
                </a:lnTo>
                <a:lnTo>
                  <a:pt x="32590" y="28950"/>
                </a:lnTo>
                <a:lnTo>
                  <a:pt x="32330" y="29030"/>
                </a:lnTo>
                <a:lnTo>
                  <a:pt x="32090" y="29150"/>
                </a:lnTo>
                <a:lnTo>
                  <a:pt x="31260" y="29400"/>
                </a:lnTo>
                <a:lnTo>
                  <a:pt x="31060" y="29550"/>
                </a:lnTo>
                <a:lnTo>
                  <a:pt x="30920" y="29880"/>
                </a:lnTo>
                <a:lnTo>
                  <a:pt x="30100" y="29900"/>
                </a:lnTo>
                <a:lnTo>
                  <a:pt x="29980" y="29820"/>
                </a:lnTo>
                <a:lnTo>
                  <a:pt x="29310" y="29650"/>
                </a:lnTo>
                <a:lnTo>
                  <a:pt x="29180" y="29680"/>
                </a:lnTo>
                <a:lnTo>
                  <a:pt x="28580" y="29580"/>
                </a:lnTo>
                <a:lnTo>
                  <a:pt x="28250" y="29330"/>
                </a:lnTo>
                <a:lnTo>
                  <a:pt x="28400" y="29120"/>
                </a:lnTo>
                <a:lnTo>
                  <a:pt x="28220" y="28890"/>
                </a:lnTo>
                <a:lnTo>
                  <a:pt x="27830" y="28660"/>
                </a:lnTo>
                <a:lnTo>
                  <a:pt x="27310" y="28660"/>
                </a:lnTo>
                <a:lnTo>
                  <a:pt x="27090" y="28750"/>
                </a:lnTo>
                <a:lnTo>
                  <a:pt x="26740" y="28240"/>
                </a:lnTo>
                <a:lnTo>
                  <a:pt x="26140" y="27700"/>
                </a:lnTo>
                <a:lnTo>
                  <a:pt x="26130" y="27520"/>
                </a:lnTo>
                <a:lnTo>
                  <a:pt x="26230" y="27450"/>
                </a:lnTo>
                <a:lnTo>
                  <a:pt x="26380" y="27420"/>
                </a:lnTo>
                <a:lnTo>
                  <a:pt x="26580" y="27410"/>
                </a:lnTo>
                <a:lnTo>
                  <a:pt x="26750" y="27370"/>
                </a:lnTo>
                <a:lnTo>
                  <a:pt x="27010" y="27180"/>
                </a:lnTo>
                <a:lnTo>
                  <a:pt x="27440" y="27060"/>
                </a:lnTo>
                <a:lnTo>
                  <a:pt x="27750" y="27080"/>
                </a:lnTo>
                <a:lnTo>
                  <a:pt x="28180" y="27280"/>
                </a:lnTo>
                <a:lnTo>
                  <a:pt x="28170" y="27220"/>
                </a:lnTo>
                <a:lnTo>
                  <a:pt x="28190" y="26990"/>
                </a:lnTo>
                <a:lnTo>
                  <a:pt x="28480" y="26660"/>
                </a:lnTo>
                <a:lnTo>
                  <a:pt x="28960" y="26390"/>
                </a:lnTo>
                <a:lnTo>
                  <a:pt x="29820" y="26160"/>
                </a:lnTo>
                <a:lnTo>
                  <a:pt x="29920" y="26000"/>
                </a:lnTo>
                <a:lnTo>
                  <a:pt x="29850" y="25380"/>
                </a:lnTo>
                <a:lnTo>
                  <a:pt x="29740" y="25140"/>
                </a:lnTo>
                <a:lnTo>
                  <a:pt x="29590" y="24890"/>
                </a:lnTo>
                <a:lnTo>
                  <a:pt x="29520" y="24610"/>
                </a:lnTo>
                <a:lnTo>
                  <a:pt x="29430" y="24450"/>
                </a:lnTo>
                <a:lnTo>
                  <a:pt x="29310" y="24380"/>
                </a:lnTo>
                <a:lnTo>
                  <a:pt x="29220" y="24280"/>
                </a:lnTo>
                <a:lnTo>
                  <a:pt x="29130" y="24230"/>
                </a:lnTo>
                <a:lnTo>
                  <a:pt x="28980" y="24220"/>
                </a:lnTo>
                <a:lnTo>
                  <a:pt x="28750" y="24100"/>
                </a:lnTo>
                <a:lnTo>
                  <a:pt x="28590" y="23870"/>
                </a:lnTo>
                <a:lnTo>
                  <a:pt x="28440" y="23480"/>
                </a:lnTo>
                <a:lnTo>
                  <a:pt x="28190" y="23170"/>
                </a:lnTo>
                <a:lnTo>
                  <a:pt x="28090" y="22800"/>
                </a:lnTo>
                <a:lnTo>
                  <a:pt x="28280" y="22350"/>
                </a:lnTo>
                <a:lnTo>
                  <a:pt x="28800" y="22010"/>
                </a:lnTo>
                <a:lnTo>
                  <a:pt x="29180" y="21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