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Mazandaran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Mazandar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4160" y="22720"/>
                </a:moveTo>
                <a:lnTo>
                  <a:pt x="34410" y="22560"/>
                </a:lnTo>
                <a:lnTo>
                  <a:pt x="34700" y="22040"/>
                </a:lnTo>
                <a:lnTo>
                  <a:pt x="34800" y="21550"/>
                </a:lnTo>
                <a:lnTo>
                  <a:pt x="34990" y="21370"/>
                </a:lnTo>
                <a:lnTo>
                  <a:pt x="35240" y="21240"/>
                </a:lnTo>
                <a:lnTo>
                  <a:pt x="35400" y="21010"/>
                </a:lnTo>
                <a:lnTo>
                  <a:pt x="35440" y="20860"/>
                </a:lnTo>
                <a:lnTo>
                  <a:pt x="35440" y="20840"/>
                </a:lnTo>
                <a:lnTo>
                  <a:pt x="35670" y="20990"/>
                </a:lnTo>
                <a:lnTo>
                  <a:pt x="35770" y="21020"/>
                </a:lnTo>
                <a:lnTo>
                  <a:pt x="35830" y="21050"/>
                </a:lnTo>
                <a:lnTo>
                  <a:pt x="35970" y="21200"/>
                </a:lnTo>
                <a:lnTo>
                  <a:pt x="36040" y="21260"/>
                </a:lnTo>
                <a:lnTo>
                  <a:pt x="36780" y="21660"/>
                </a:lnTo>
                <a:lnTo>
                  <a:pt x="37460" y="22150"/>
                </a:lnTo>
                <a:lnTo>
                  <a:pt x="37860" y="22330"/>
                </a:lnTo>
                <a:lnTo>
                  <a:pt x="39170" y="22590"/>
                </a:lnTo>
                <a:lnTo>
                  <a:pt x="40010" y="22830"/>
                </a:lnTo>
                <a:lnTo>
                  <a:pt x="40880" y="22990"/>
                </a:lnTo>
                <a:lnTo>
                  <a:pt x="41720" y="23230"/>
                </a:lnTo>
                <a:lnTo>
                  <a:pt x="42590" y="23120"/>
                </a:lnTo>
                <a:lnTo>
                  <a:pt x="43370" y="22830"/>
                </a:lnTo>
                <a:lnTo>
                  <a:pt x="44180" y="22630"/>
                </a:lnTo>
                <a:lnTo>
                  <a:pt x="45010" y="22470"/>
                </a:lnTo>
                <a:lnTo>
                  <a:pt x="45820" y="22310"/>
                </a:lnTo>
                <a:lnTo>
                  <a:pt x="46620" y="22070"/>
                </a:lnTo>
                <a:lnTo>
                  <a:pt x="47400" y="21830"/>
                </a:lnTo>
                <a:lnTo>
                  <a:pt x="48970" y="21470"/>
                </a:lnTo>
                <a:lnTo>
                  <a:pt x="49180" y="21440"/>
                </a:lnTo>
                <a:lnTo>
                  <a:pt x="51030" y="21330"/>
                </a:lnTo>
                <a:lnTo>
                  <a:pt x="51370" y="21250"/>
                </a:lnTo>
                <a:lnTo>
                  <a:pt x="51600" y="21060"/>
                </a:lnTo>
                <a:lnTo>
                  <a:pt x="51590" y="21280"/>
                </a:lnTo>
                <a:lnTo>
                  <a:pt x="51320" y="21370"/>
                </a:lnTo>
                <a:lnTo>
                  <a:pt x="50990" y="21420"/>
                </a:lnTo>
                <a:lnTo>
                  <a:pt x="50770" y="21480"/>
                </a:lnTo>
                <a:lnTo>
                  <a:pt x="50710" y="21510"/>
                </a:lnTo>
                <a:lnTo>
                  <a:pt x="50640" y="21500"/>
                </a:lnTo>
                <a:lnTo>
                  <a:pt x="50520" y="21460"/>
                </a:lnTo>
                <a:lnTo>
                  <a:pt x="50450" y="21470"/>
                </a:lnTo>
                <a:lnTo>
                  <a:pt x="50320" y="21530"/>
                </a:lnTo>
                <a:lnTo>
                  <a:pt x="50240" y="21540"/>
                </a:lnTo>
                <a:lnTo>
                  <a:pt x="49970" y="21500"/>
                </a:lnTo>
                <a:lnTo>
                  <a:pt x="49730" y="21500"/>
                </a:lnTo>
                <a:lnTo>
                  <a:pt x="49760" y="21570"/>
                </a:lnTo>
                <a:lnTo>
                  <a:pt x="49830" y="21590"/>
                </a:lnTo>
                <a:lnTo>
                  <a:pt x="49980" y="21580"/>
                </a:lnTo>
                <a:lnTo>
                  <a:pt x="49890" y="21620"/>
                </a:lnTo>
                <a:lnTo>
                  <a:pt x="49850" y="21620"/>
                </a:lnTo>
                <a:lnTo>
                  <a:pt x="49970" y="21770"/>
                </a:lnTo>
                <a:lnTo>
                  <a:pt x="50160" y="21860"/>
                </a:lnTo>
                <a:lnTo>
                  <a:pt x="50180" y="21860"/>
                </a:lnTo>
                <a:lnTo>
                  <a:pt x="50190" y="21940"/>
                </a:lnTo>
                <a:lnTo>
                  <a:pt x="50240" y="22080"/>
                </a:lnTo>
                <a:lnTo>
                  <a:pt x="50400" y="22370"/>
                </a:lnTo>
                <a:lnTo>
                  <a:pt x="51440" y="23000"/>
                </a:lnTo>
                <a:lnTo>
                  <a:pt x="51940" y="23510"/>
                </a:lnTo>
                <a:lnTo>
                  <a:pt x="52130" y="23810"/>
                </a:lnTo>
                <a:lnTo>
                  <a:pt x="51660" y="23950"/>
                </a:lnTo>
                <a:lnTo>
                  <a:pt x="51270" y="24180"/>
                </a:lnTo>
                <a:lnTo>
                  <a:pt x="50910" y="24530"/>
                </a:lnTo>
                <a:lnTo>
                  <a:pt x="50750" y="24860"/>
                </a:lnTo>
                <a:lnTo>
                  <a:pt x="50640" y="25210"/>
                </a:lnTo>
                <a:lnTo>
                  <a:pt x="50570" y="25680"/>
                </a:lnTo>
                <a:lnTo>
                  <a:pt x="50380" y="25900"/>
                </a:lnTo>
                <a:lnTo>
                  <a:pt x="49900" y="26330"/>
                </a:lnTo>
                <a:lnTo>
                  <a:pt x="49790" y="26490"/>
                </a:lnTo>
                <a:lnTo>
                  <a:pt x="49730" y="26630"/>
                </a:lnTo>
                <a:lnTo>
                  <a:pt x="49620" y="26790"/>
                </a:lnTo>
                <a:lnTo>
                  <a:pt x="49420" y="26970"/>
                </a:lnTo>
                <a:lnTo>
                  <a:pt x="49080" y="27150"/>
                </a:lnTo>
                <a:lnTo>
                  <a:pt x="48720" y="27270"/>
                </a:lnTo>
                <a:lnTo>
                  <a:pt x="48490" y="27300"/>
                </a:lnTo>
                <a:lnTo>
                  <a:pt x="48330" y="27220"/>
                </a:lnTo>
                <a:lnTo>
                  <a:pt x="48090" y="27300"/>
                </a:lnTo>
                <a:lnTo>
                  <a:pt x="47790" y="27470"/>
                </a:lnTo>
                <a:lnTo>
                  <a:pt x="47570" y="27540"/>
                </a:lnTo>
                <a:lnTo>
                  <a:pt x="47090" y="27590"/>
                </a:lnTo>
                <a:lnTo>
                  <a:pt x="47020" y="27620"/>
                </a:lnTo>
                <a:lnTo>
                  <a:pt x="46600" y="27330"/>
                </a:lnTo>
                <a:lnTo>
                  <a:pt x="46390" y="27280"/>
                </a:lnTo>
                <a:lnTo>
                  <a:pt x="46240" y="27370"/>
                </a:lnTo>
                <a:lnTo>
                  <a:pt x="45990" y="27400"/>
                </a:lnTo>
                <a:lnTo>
                  <a:pt x="45630" y="27330"/>
                </a:lnTo>
                <a:lnTo>
                  <a:pt x="45100" y="27040"/>
                </a:lnTo>
                <a:lnTo>
                  <a:pt x="44670" y="26960"/>
                </a:lnTo>
                <a:lnTo>
                  <a:pt x="44340" y="26820"/>
                </a:lnTo>
                <a:lnTo>
                  <a:pt x="44030" y="26780"/>
                </a:lnTo>
                <a:lnTo>
                  <a:pt x="43590" y="27120"/>
                </a:lnTo>
                <a:lnTo>
                  <a:pt x="42980" y="27860"/>
                </a:lnTo>
                <a:lnTo>
                  <a:pt x="42660" y="27990"/>
                </a:lnTo>
                <a:lnTo>
                  <a:pt x="42290" y="27970"/>
                </a:lnTo>
                <a:lnTo>
                  <a:pt x="42060" y="27890"/>
                </a:lnTo>
                <a:lnTo>
                  <a:pt x="41910" y="27800"/>
                </a:lnTo>
                <a:lnTo>
                  <a:pt x="41750" y="27610"/>
                </a:lnTo>
                <a:lnTo>
                  <a:pt x="41470" y="27090"/>
                </a:lnTo>
                <a:lnTo>
                  <a:pt x="40990" y="26570"/>
                </a:lnTo>
                <a:lnTo>
                  <a:pt x="40350" y="26320"/>
                </a:lnTo>
                <a:lnTo>
                  <a:pt x="39630" y="26260"/>
                </a:lnTo>
                <a:lnTo>
                  <a:pt x="39120" y="25960"/>
                </a:lnTo>
                <a:lnTo>
                  <a:pt x="38810" y="25600"/>
                </a:lnTo>
                <a:lnTo>
                  <a:pt x="38040" y="25430"/>
                </a:lnTo>
                <a:lnTo>
                  <a:pt x="37840" y="25340"/>
                </a:lnTo>
                <a:lnTo>
                  <a:pt x="37670" y="25180"/>
                </a:lnTo>
                <a:lnTo>
                  <a:pt x="37580" y="25050"/>
                </a:lnTo>
                <a:lnTo>
                  <a:pt x="37280" y="24930"/>
                </a:lnTo>
                <a:lnTo>
                  <a:pt x="36500" y="24780"/>
                </a:lnTo>
                <a:lnTo>
                  <a:pt x="36500" y="24660"/>
                </a:lnTo>
                <a:lnTo>
                  <a:pt x="36440" y="24500"/>
                </a:lnTo>
                <a:lnTo>
                  <a:pt x="35680" y="23920"/>
                </a:lnTo>
                <a:lnTo>
                  <a:pt x="35420" y="23780"/>
                </a:lnTo>
                <a:lnTo>
                  <a:pt x="34160" y="22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