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Markazi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Iran • State Map | Fully Editable Vector Shape</a:t>
            </a:r>
          </a:p>
        </p:txBody>
      </p:sp>
      <p:sp>
        <p:nvSpPr>
          <p:cNvPr id="101" name="Markazi"/>
          <p:cNvSpPr/>
          <p:nvPr/>
        </p:nvSpPr>
        <p:spPr>
          <a:xfrm>
            <a:off x="3373818" y="1325880"/>
            <a:ext cx="5444057" cy="4937760"/>
          </a:xfrm>
          <a:custGeom>
            <a:avLst/>
            <a:gdLst/>
            <a:ahLst/>
            <a:cxnLst/>
            <a:rect l="0" t="0" r="100000" b="90700"/>
            <a:pathLst>
              <a:path w="100000" h="90700">
                <a:moveTo>
                  <a:pt x="30100" y="29900"/>
                </a:moveTo>
                <a:lnTo>
                  <a:pt x="30920" y="29880"/>
                </a:lnTo>
                <a:lnTo>
                  <a:pt x="31060" y="29550"/>
                </a:lnTo>
                <a:lnTo>
                  <a:pt x="31260" y="29400"/>
                </a:lnTo>
                <a:lnTo>
                  <a:pt x="32090" y="29150"/>
                </a:lnTo>
                <a:lnTo>
                  <a:pt x="32330" y="29030"/>
                </a:lnTo>
                <a:lnTo>
                  <a:pt x="32590" y="28950"/>
                </a:lnTo>
                <a:lnTo>
                  <a:pt x="32810" y="28940"/>
                </a:lnTo>
                <a:lnTo>
                  <a:pt x="33650" y="28570"/>
                </a:lnTo>
                <a:lnTo>
                  <a:pt x="33930" y="28560"/>
                </a:lnTo>
                <a:lnTo>
                  <a:pt x="34080" y="28580"/>
                </a:lnTo>
                <a:lnTo>
                  <a:pt x="34280" y="28620"/>
                </a:lnTo>
                <a:lnTo>
                  <a:pt x="34750" y="28650"/>
                </a:lnTo>
                <a:lnTo>
                  <a:pt x="35220" y="28790"/>
                </a:lnTo>
                <a:lnTo>
                  <a:pt x="35490" y="29040"/>
                </a:lnTo>
                <a:lnTo>
                  <a:pt x="35600" y="29100"/>
                </a:lnTo>
                <a:lnTo>
                  <a:pt x="35650" y="29020"/>
                </a:lnTo>
                <a:lnTo>
                  <a:pt x="35650" y="28920"/>
                </a:lnTo>
                <a:lnTo>
                  <a:pt x="35470" y="28670"/>
                </a:lnTo>
                <a:lnTo>
                  <a:pt x="35530" y="28510"/>
                </a:lnTo>
                <a:lnTo>
                  <a:pt x="35800" y="28520"/>
                </a:lnTo>
                <a:lnTo>
                  <a:pt x="35980" y="28730"/>
                </a:lnTo>
                <a:lnTo>
                  <a:pt x="35980" y="29050"/>
                </a:lnTo>
                <a:lnTo>
                  <a:pt x="36010" y="29250"/>
                </a:lnTo>
                <a:lnTo>
                  <a:pt x="36140" y="29220"/>
                </a:lnTo>
                <a:lnTo>
                  <a:pt x="36270" y="28950"/>
                </a:lnTo>
                <a:lnTo>
                  <a:pt x="36490" y="28930"/>
                </a:lnTo>
                <a:lnTo>
                  <a:pt x="36710" y="29200"/>
                </a:lnTo>
                <a:lnTo>
                  <a:pt x="36830" y="29440"/>
                </a:lnTo>
                <a:lnTo>
                  <a:pt x="36830" y="29840"/>
                </a:lnTo>
                <a:lnTo>
                  <a:pt x="36430" y="31160"/>
                </a:lnTo>
                <a:lnTo>
                  <a:pt x="36290" y="31350"/>
                </a:lnTo>
                <a:lnTo>
                  <a:pt x="36140" y="31800"/>
                </a:lnTo>
                <a:lnTo>
                  <a:pt x="36050" y="32680"/>
                </a:lnTo>
                <a:lnTo>
                  <a:pt x="36000" y="32900"/>
                </a:lnTo>
                <a:lnTo>
                  <a:pt x="35910" y="32960"/>
                </a:lnTo>
                <a:lnTo>
                  <a:pt x="35420" y="33120"/>
                </a:lnTo>
                <a:lnTo>
                  <a:pt x="34840" y="33210"/>
                </a:lnTo>
                <a:lnTo>
                  <a:pt x="34560" y="33400"/>
                </a:lnTo>
                <a:lnTo>
                  <a:pt x="34150" y="33520"/>
                </a:lnTo>
                <a:lnTo>
                  <a:pt x="33720" y="33460"/>
                </a:lnTo>
                <a:lnTo>
                  <a:pt x="33460" y="33680"/>
                </a:lnTo>
                <a:lnTo>
                  <a:pt x="33450" y="34050"/>
                </a:lnTo>
                <a:lnTo>
                  <a:pt x="33550" y="34190"/>
                </a:lnTo>
                <a:lnTo>
                  <a:pt x="33500" y="34300"/>
                </a:lnTo>
                <a:lnTo>
                  <a:pt x="33060" y="34550"/>
                </a:lnTo>
                <a:lnTo>
                  <a:pt x="33010" y="34850"/>
                </a:lnTo>
                <a:lnTo>
                  <a:pt x="33270" y="35140"/>
                </a:lnTo>
                <a:lnTo>
                  <a:pt x="33480" y="35330"/>
                </a:lnTo>
                <a:lnTo>
                  <a:pt x="33650" y="35410"/>
                </a:lnTo>
                <a:lnTo>
                  <a:pt x="33840" y="35390"/>
                </a:lnTo>
                <a:lnTo>
                  <a:pt x="33970" y="35480"/>
                </a:lnTo>
                <a:lnTo>
                  <a:pt x="34110" y="35640"/>
                </a:lnTo>
                <a:lnTo>
                  <a:pt x="34180" y="35810"/>
                </a:lnTo>
                <a:lnTo>
                  <a:pt x="34160" y="36040"/>
                </a:lnTo>
                <a:lnTo>
                  <a:pt x="34280" y="36330"/>
                </a:lnTo>
                <a:lnTo>
                  <a:pt x="34500" y="36600"/>
                </a:lnTo>
                <a:lnTo>
                  <a:pt x="34810" y="36860"/>
                </a:lnTo>
                <a:lnTo>
                  <a:pt x="36020" y="36970"/>
                </a:lnTo>
                <a:lnTo>
                  <a:pt x="36510" y="37240"/>
                </a:lnTo>
                <a:lnTo>
                  <a:pt x="37590" y="37530"/>
                </a:lnTo>
                <a:lnTo>
                  <a:pt x="37540" y="37870"/>
                </a:lnTo>
                <a:lnTo>
                  <a:pt x="37090" y="38960"/>
                </a:lnTo>
                <a:lnTo>
                  <a:pt x="36960" y="39190"/>
                </a:lnTo>
                <a:lnTo>
                  <a:pt x="36690" y="39190"/>
                </a:lnTo>
                <a:lnTo>
                  <a:pt x="36400" y="39280"/>
                </a:lnTo>
                <a:lnTo>
                  <a:pt x="36130" y="39510"/>
                </a:lnTo>
                <a:lnTo>
                  <a:pt x="35840" y="39690"/>
                </a:lnTo>
                <a:lnTo>
                  <a:pt x="33880" y="40210"/>
                </a:lnTo>
                <a:lnTo>
                  <a:pt x="33130" y="40650"/>
                </a:lnTo>
                <a:lnTo>
                  <a:pt x="32740" y="40970"/>
                </a:lnTo>
                <a:lnTo>
                  <a:pt x="32700" y="40930"/>
                </a:lnTo>
                <a:lnTo>
                  <a:pt x="32400" y="40770"/>
                </a:lnTo>
                <a:lnTo>
                  <a:pt x="32360" y="40610"/>
                </a:lnTo>
                <a:lnTo>
                  <a:pt x="32370" y="40440"/>
                </a:lnTo>
                <a:lnTo>
                  <a:pt x="32270" y="40330"/>
                </a:lnTo>
                <a:lnTo>
                  <a:pt x="32120" y="40220"/>
                </a:lnTo>
                <a:lnTo>
                  <a:pt x="32040" y="40080"/>
                </a:lnTo>
                <a:lnTo>
                  <a:pt x="31940" y="40020"/>
                </a:lnTo>
                <a:lnTo>
                  <a:pt x="31770" y="40140"/>
                </a:lnTo>
                <a:lnTo>
                  <a:pt x="31680" y="40320"/>
                </a:lnTo>
                <a:lnTo>
                  <a:pt x="31650" y="40470"/>
                </a:lnTo>
                <a:lnTo>
                  <a:pt x="31540" y="40540"/>
                </a:lnTo>
                <a:lnTo>
                  <a:pt x="31390" y="40430"/>
                </a:lnTo>
                <a:lnTo>
                  <a:pt x="31230" y="40260"/>
                </a:lnTo>
                <a:lnTo>
                  <a:pt x="30880" y="40080"/>
                </a:lnTo>
                <a:lnTo>
                  <a:pt x="30720" y="39950"/>
                </a:lnTo>
                <a:lnTo>
                  <a:pt x="30680" y="39810"/>
                </a:lnTo>
                <a:lnTo>
                  <a:pt x="30730" y="39640"/>
                </a:lnTo>
                <a:lnTo>
                  <a:pt x="30800" y="39480"/>
                </a:lnTo>
                <a:lnTo>
                  <a:pt x="30800" y="39330"/>
                </a:lnTo>
                <a:lnTo>
                  <a:pt x="30670" y="39110"/>
                </a:lnTo>
                <a:lnTo>
                  <a:pt x="30460" y="38860"/>
                </a:lnTo>
                <a:lnTo>
                  <a:pt x="30200" y="38780"/>
                </a:lnTo>
                <a:lnTo>
                  <a:pt x="29970" y="38910"/>
                </a:lnTo>
                <a:lnTo>
                  <a:pt x="29710" y="39000"/>
                </a:lnTo>
                <a:lnTo>
                  <a:pt x="29500" y="39120"/>
                </a:lnTo>
                <a:lnTo>
                  <a:pt x="29340" y="39620"/>
                </a:lnTo>
                <a:lnTo>
                  <a:pt x="29250" y="39710"/>
                </a:lnTo>
                <a:lnTo>
                  <a:pt x="28870" y="39950"/>
                </a:lnTo>
                <a:lnTo>
                  <a:pt x="28740" y="39900"/>
                </a:lnTo>
                <a:lnTo>
                  <a:pt x="28210" y="39860"/>
                </a:lnTo>
                <a:lnTo>
                  <a:pt x="27900" y="39740"/>
                </a:lnTo>
                <a:lnTo>
                  <a:pt x="27660" y="39600"/>
                </a:lnTo>
                <a:lnTo>
                  <a:pt x="27600" y="39480"/>
                </a:lnTo>
                <a:lnTo>
                  <a:pt x="27620" y="39350"/>
                </a:lnTo>
                <a:lnTo>
                  <a:pt x="27660" y="39220"/>
                </a:lnTo>
                <a:lnTo>
                  <a:pt x="27850" y="38790"/>
                </a:lnTo>
                <a:lnTo>
                  <a:pt x="27830" y="38660"/>
                </a:lnTo>
                <a:lnTo>
                  <a:pt x="27780" y="38500"/>
                </a:lnTo>
                <a:lnTo>
                  <a:pt x="27810" y="38320"/>
                </a:lnTo>
                <a:lnTo>
                  <a:pt x="27880" y="38200"/>
                </a:lnTo>
                <a:lnTo>
                  <a:pt x="28380" y="37760"/>
                </a:lnTo>
                <a:lnTo>
                  <a:pt x="28460" y="37640"/>
                </a:lnTo>
                <a:lnTo>
                  <a:pt x="28470" y="37510"/>
                </a:lnTo>
                <a:lnTo>
                  <a:pt x="28390" y="37140"/>
                </a:lnTo>
                <a:lnTo>
                  <a:pt x="28360" y="36830"/>
                </a:lnTo>
                <a:lnTo>
                  <a:pt x="28290" y="36520"/>
                </a:lnTo>
                <a:lnTo>
                  <a:pt x="27950" y="35860"/>
                </a:lnTo>
                <a:lnTo>
                  <a:pt x="27910" y="35260"/>
                </a:lnTo>
                <a:lnTo>
                  <a:pt x="27830" y="34900"/>
                </a:lnTo>
                <a:lnTo>
                  <a:pt x="27600" y="34800"/>
                </a:lnTo>
                <a:lnTo>
                  <a:pt x="27530" y="34640"/>
                </a:lnTo>
                <a:lnTo>
                  <a:pt x="27690" y="34580"/>
                </a:lnTo>
                <a:lnTo>
                  <a:pt x="28180" y="34630"/>
                </a:lnTo>
                <a:lnTo>
                  <a:pt x="28390" y="34730"/>
                </a:lnTo>
                <a:lnTo>
                  <a:pt x="28500" y="34710"/>
                </a:lnTo>
                <a:lnTo>
                  <a:pt x="28420" y="34260"/>
                </a:lnTo>
                <a:lnTo>
                  <a:pt x="28440" y="33860"/>
                </a:lnTo>
                <a:lnTo>
                  <a:pt x="28560" y="33660"/>
                </a:lnTo>
                <a:lnTo>
                  <a:pt x="28620" y="33460"/>
                </a:lnTo>
                <a:lnTo>
                  <a:pt x="28560" y="33120"/>
                </a:lnTo>
                <a:lnTo>
                  <a:pt x="28680" y="32940"/>
                </a:lnTo>
                <a:lnTo>
                  <a:pt x="29540" y="32900"/>
                </a:lnTo>
                <a:lnTo>
                  <a:pt x="29950" y="32970"/>
                </a:lnTo>
                <a:lnTo>
                  <a:pt x="30060" y="33130"/>
                </a:lnTo>
                <a:lnTo>
                  <a:pt x="29960" y="33350"/>
                </a:lnTo>
                <a:lnTo>
                  <a:pt x="30030" y="33610"/>
                </a:lnTo>
                <a:lnTo>
                  <a:pt x="30220" y="33830"/>
                </a:lnTo>
                <a:lnTo>
                  <a:pt x="30370" y="33970"/>
                </a:lnTo>
                <a:lnTo>
                  <a:pt x="30580" y="33990"/>
                </a:lnTo>
                <a:lnTo>
                  <a:pt x="30690" y="33760"/>
                </a:lnTo>
                <a:lnTo>
                  <a:pt x="30590" y="33140"/>
                </a:lnTo>
                <a:lnTo>
                  <a:pt x="30470" y="32850"/>
                </a:lnTo>
                <a:lnTo>
                  <a:pt x="30240" y="32580"/>
                </a:lnTo>
                <a:lnTo>
                  <a:pt x="30000" y="32470"/>
                </a:lnTo>
                <a:lnTo>
                  <a:pt x="29500" y="32330"/>
                </a:lnTo>
                <a:lnTo>
                  <a:pt x="29290" y="32220"/>
                </a:lnTo>
                <a:lnTo>
                  <a:pt x="29180" y="32110"/>
                </a:lnTo>
                <a:lnTo>
                  <a:pt x="29170" y="32030"/>
                </a:lnTo>
                <a:lnTo>
                  <a:pt x="29250" y="31940"/>
                </a:lnTo>
                <a:lnTo>
                  <a:pt x="29390" y="31920"/>
                </a:lnTo>
                <a:lnTo>
                  <a:pt x="29660" y="31840"/>
                </a:lnTo>
                <a:lnTo>
                  <a:pt x="29890" y="31570"/>
                </a:lnTo>
                <a:lnTo>
                  <a:pt x="29830" y="31310"/>
                </a:lnTo>
                <a:lnTo>
                  <a:pt x="29620" y="30960"/>
                </a:lnTo>
                <a:lnTo>
                  <a:pt x="29530" y="30570"/>
                </a:lnTo>
                <a:lnTo>
                  <a:pt x="29680" y="30380"/>
                </a:lnTo>
                <a:lnTo>
                  <a:pt x="29810" y="30370"/>
                </a:lnTo>
                <a:lnTo>
                  <a:pt x="29820" y="30480"/>
                </a:lnTo>
                <a:lnTo>
                  <a:pt x="29810" y="30620"/>
                </a:lnTo>
                <a:lnTo>
                  <a:pt x="29910" y="30760"/>
                </a:lnTo>
                <a:lnTo>
                  <a:pt x="30070" y="30790"/>
                </a:lnTo>
                <a:lnTo>
                  <a:pt x="30230" y="30610"/>
                </a:lnTo>
                <a:lnTo>
                  <a:pt x="30240" y="30390"/>
                </a:lnTo>
                <a:lnTo>
                  <a:pt x="30130" y="30240"/>
                </a:lnTo>
                <a:lnTo>
                  <a:pt x="30090" y="30040"/>
                </a:lnTo>
                <a:lnTo>
                  <a:pt x="30100" y="299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