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Lorestan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Lor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0420" y="37920"/>
                </a:moveTo>
                <a:lnTo>
                  <a:pt x="20500" y="37860"/>
                </a:lnTo>
                <a:lnTo>
                  <a:pt x="20570" y="37750"/>
                </a:lnTo>
                <a:lnTo>
                  <a:pt x="20550" y="37710"/>
                </a:lnTo>
                <a:lnTo>
                  <a:pt x="20550" y="37650"/>
                </a:lnTo>
                <a:lnTo>
                  <a:pt x="20560" y="37540"/>
                </a:lnTo>
                <a:lnTo>
                  <a:pt x="20550" y="37480"/>
                </a:lnTo>
                <a:lnTo>
                  <a:pt x="20530" y="37430"/>
                </a:lnTo>
                <a:lnTo>
                  <a:pt x="20500" y="37400"/>
                </a:lnTo>
                <a:lnTo>
                  <a:pt x="20470" y="37360"/>
                </a:lnTo>
                <a:lnTo>
                  <a:pt x="20460" y="37300"/>
                </a:lnTo>
                <a:lnTo>
                  <a:pt x="20490" y="37220"/>
                </a:lnTo>
                <a:lnTo>
                  <a:pt x="20760" y="37090"/>
                </a:lnTo>
                <a:lnTo>
                  <a:pt x="21090" y="37070"/>
                </a:lnTo>
                <a:lnTo>
                  <a:pt x="21320" y="36950"/>
                </a:lnTo>
                <a:lnTo>
                  <a:pt x="21350" y="36630"/>
                </a:lnTo>
                <a:lnTo>
                  <a:pt x="21310" y="36330"/>
                </a:lnTo>
                <a:lnTo>
                  <a:pt x="21320" y="36200"/>
                </a:lnTo>
                <a:lnTo>
                  <a:pt x="21410" y="36140"/>
                </a:lnTo>
                <a:lnTo>
                  <a:pt x="21550" y="36100"/>
                </a:lnTo>
                <a:lnTo>
                  <a:pt x="21870" y="36140"/>
                </a:lnTo>
                <a:lnTo>
                  <a:pt x="21990" y="36200"/>
                </a:lnTo>
                <a:lnTo>
                  <a:pt x="22190" y="36330"/>
                </a:lnTo>
                <a:lnTo>
                  <a:pt x="22290" y="36470"/>
                </a:lnTo>
                <a:lnTo>
                  <a:pt x="24310" y="37800"/>
                </a:lnTo>
                <a:lnTo>
                  <a:pt x="25360" y="37930"/>
                </a:lnTo>
                <a:lnTo>
                  <a:pt x="25530" y="37990"/>
                </a:lnTo>
                <a:lnTo>
                  <a:pt x="25670" y="37960"/>
                </a:lnTo>
                <a:lnTo>
                  <a:pt x="25920" y="37700"/>
                </a:lnTo>
                <a:lnTo>
                  <a:pt x="26040" y="37670"/>
                </a:lnTo>
                <a:lnTo>
                  <a:pt x="26290" y="37680"/>
                </a:lnTo>
                <a:lnTo>
                  <a:pt x="26600" y="37650"/>
                </a:lnTo>
                <a:lnTo>
                  <a:pt x="27880" y="38200"/>
                </a:lnTo>
                <a:lnTo>
                  <a:pt x="27810" y="38320"/>
                </a:lnTo>
                <a:lnTo>
                  <a:pt x="27780" y="38500"/>
                </a:lnTo>
                <a:lnTo>
                  <a:pt x="27830" y="38660"/>
                </a:lnTo>
                <a:lnTo>
                  <a:pt x="27850" y="38790"/>
                </a:lnTo>
                <a:lnTo>
                  <a:pt x="27660" y="39220"/>
                </a:lnTo>
                <a:lnTo>
                  <a:pt x="27620" y="39350"/>
                </a:lnTo>
                <a:lnTo>
                  <a:pt x="27600" y="39480"/>
                </a:lnTo>
                <a:lnTo>
                  <a:pt x="27660" y="39600"/>
                </a:lnTo>
                <a:lnTo>
                  <a:pt x="27900" y="39740"/>
                </a:lnTo>
                <a:lnTo>
                  <a:pt x="28210" y="39860"/>
                </a:lnTo>
                <a:lnTo>
                  <a:pt x="28740" y="39900"/>
                </a:lnTo>
                <a:lnTo>
                  <a:pt x="28870" y="39950"/>
                </a:lnTo>
                <a:lnTo>
                  <a:pt x="29250" y="39710"/>
                </a:lnTo>
                <a:lnTo>
                  <a:pt x="29340" y="39620"/>
                </a:lnTo>
                <a:lnTo>
                  <a:pt x="29500" y="39120"/>
                </a:lnTo>
                <a:lnTo>
                  <a:pt x="29710" y="39000"/>
                </a:lnTo>
                <a:lnTo>
                  <a:pt x="29970" y="38910"/>
                </a:lnTo>
                <a:lnTo>
                  <a:pt x="30200" y="38780"/>
                </a:lnTo>
                <a:lnTo>
                  <a:pt x="30460" y="38860"/>
                </a:lnTo>
                <a:lnTo>
                  <a:pt x="30670" y="39110"/>
                </a:lnTo>
                <a:lnTo>
                  <a:pt x="30800" y="39330"/>
                </a:lnTo>
                <a:lnTo>
                  <a:pt x="30800" y="39480"/>
                </a:lnTo>
                <a:lnTo>
                  <a:pt x="30730" y="39640"/>
                </a:lnTo>
                <a:lnTo>
                  <a:pt x="30680" y="39810"/>
                </a:lnTo>
                <a:lnTo>
                  <a:pt x="30720" y="39950"/>
                </a:lnTo>
                <a:lnTo>
                  <a:pt x="30880" y="40080"/>
                </a:lnTo>
                <a:lnTo>
                  <a:pt x="31230" y="40260"/>
                </a:lnTo>
                <a:lnTo>
                  <a:pt x="31390" y="40430"/>
                </a:lnTo>
                <a:lnTo>
                  <a:pt x="31540" y="40540"/>
                </a:lnTo>
                <a:lnTo>
                  <a:pt x="31650" y="40470"/>
                </a:lnTo>
                <a:lnTo>
                  <a:pt x="31680" y="40320"/>
                </a:lnTo>
                <a:lnTo>
                  <a:pt x="31770" y="40140"/>
                </a:lnTo>
                <a:lnTo>
                  <a:pt x="31940" y="40020"/>
                </a:lnTo>
                <a:lnTo>
                  <a:pt x="32040" y="40080"/>
                </a:lnTo>
                <a:lnTo>
                  <a:pt x="32120" y="40220"/>
                </a:lnTo>
                <a:lnTo>
                  <a:pt x="32270" y="40330"/>
                </a:lnTo>
                <a:lnTo>
                  <a:pt x="32370" y="40440"/>
                </a:lnTo>
                <a:lnTo>
                  <a:pt x="32360" y="40610"/>
                </a:lnTo>
                <a:lnTo>
                  <a:pt x="32400" y="40770"/>
                </a:lnTo>
                <a:lnTo>
                  <a:pt x="32700" y="40930"/>
                </a:lnTo>
                <a:lnTo>
                  <a:pt x="32740" y="40970"/>
                </a:lnTo>
                <a:lnTo>
                  <a:pt x="32630" y="41200"/>
                </a:lnTo>
                <a:lnTo>
                  <a:pt x="32610" y="41510"/>
                </a:lnTo>
                <a:lnTo>
                  <a:pt x="32620" y="41750"/>
                </a:lnTo>
                <a:lnTo>
                  <a:pt x="32150" y="42710"/>
                </a:lnTo>
                <a:lnTo>
                  <a:pt x="32120" y="42840"/>
                </a:lnTo>
                <a:lnTo>
                  <a:pt x="32110" y="42950"/>
                </a:lnTo>
                <a:lnTo>
                  <a:pt x="32000" y="43010"/>
                </a:lnTo>
                <a:lnTo>
                  <a:pt x="31300" y="43210"/>
                </a:lnTo>
                <a:lnTo>
                  <a:pt x="31030" y="43530"/>
                </a:lnTo>
                <a:lnTo>
                  <a:pt x="30940" y="44200"/>
                </a:lnTo>
                <a:lnTo>
                  <a:pt x="30730" y="44360"/>
                </a:lnTo>
                <a:lnTo>
                  <a:pt x="30350" y="44480"/>
                </a:lnTo>
                <a:lnTo>
                  <a:pt x="30240" y="44550"/>
                </a:lnTo>
                <a:lnTo>
                  <a:pt x="30180" y="44670"/>
                </a:lnTo>
                <a:lnTo>
                  <a:pt x="30150" y="44800"/>
                </a:lnTo>
                <a:lnTo>
                  <a:pt x="30160" y="44860"/>
                </a:lnTo>
                <a:lnTo>
                  <a:pt x="29810" y="44930"/>
                </a:lnTo>
                <a:lnTo>
                  <a:pt x="29150" y="44870"/>
                </a:lnTo>
                <a:lnTo>
                  <a:pt x="28050" y="44110"/>
                </a:lnTo>
                <a:lnTo>
                  <a:pt x="27010" y="44000"/>
                </a:lnTo>
                <a:lnTo>
                  <a:pt x="26710" y="43910"/>
                </a:lnTo>
                <a:lnTo>
                  <a:pt x="26470" y="43680"/>
                </a:lnTo>
                <a:lnTo>
                  <a:pt x="25980" y="43530"/>
                </a:lnTo>
                <a:lnTo>
                  <a:pt x="25480" y="43570"/>
                </a:lnTo>
                <a:lnTo>
                  <a:pt x="25150" y="43670"/>
                </a:lnTo>
                <a:lnTo>
                  <a:pt x="23990" y="43750"/>
                </a:lnTo>
                <a:lnTo>
                  <a:pt x="23740" y="43940"/>
                </a:lnTo>
                <a:lnTo>
                  <a:pt x="23090" y="45640"/>
                </a:lnTo>
                <a:lnTo>
                  <a:pt x="22840" y="46020"/>
                </a:lnTo>
                <a:lnTo>
                  <a:pt x="22780" y="45960"/>
                </a:lnTo>
                <a:lnTo>
                  <a:pt x="22690" y="45830"/>
                </a:lnTo>
                <a:lnTo>
                  <a:pt x="21930" y="44230"/>
                </a:lnTo>
                <a:lnTo>
                  <a:pt x="21370" y="43500"/>
                </a:lnTo>
                <a:lnTo>
                  <a:pt x="21220" y="43330"/>
                </a:lnTo>
                <a:lnTo>
                  <a:pt x="21150" y="43290"/>
                </a:lnTo>
                <a:lnTo>
                  <a:pt x="21060" y="43260"/>
                </a:lnTo>
                <a:lnTo>
                  <a:pt x="21000" y="43200"/>
                </a:lnTo>
                <a:lnTo>
                  <a:pt x="20910" y="43020"/>
                </a:lnTo>
                <a:lnTo>
                  <a:pt x="20790" y="42890"/>
                </a:lnTo>
                <a:lnTo>
                  <a:pt x="20740" y="42860"/>
                </a:lnTo>
                <a:lnTo>
                  <a:pt x="20670" y="42860"/>
                </a:lnTo>
                <a:lnTo>
                  <a:pt x="20610" y="42840"/>
                </a:lnTo>
                <a:lnTo>
                  <a:pt x="20590" y="42770"/>
                </a:lnTo>
                <a:lnTo>
                  <a:pt x="20540" y="42710"/>
                </a:lnTo>
                <a:lnTo>
                  <a:pt x="19960" y="42420"/>
                </a:lnTo>
                <a:lnTo>
                  <a:pt x="19760" y="42370"/>
                </a:lnTo>
                <a:lnTo>
                  <a:pt x="19640" y="42300"/>
                </a:lnTo>
                <a:lnTo>
                  <a:pt x="19550" y="42210"/>
                </a:lnTo>
                <a:lnTo>
                  <a:pt x="19550" y="42130"/>
                </a:lnTo>
                <a:lnTo>
                  <a:pt x="19470" y="42100"/>
                </a:lnTo>
                <a:lnTo>
                  <a:pt x="19230" y="41920"/>
                </a:lnTo>
                <a:lnTo>
                  <a:pt x="19210" y="41890"/>
                </a:lnTo>
                <a:lnTo>
                  <a:pt x="19190" y="41870"/>
                </a:lnTo>
                <a:lnTo>
                  <a:pt x="19150" y="41860"/>
                </a:lnTo>
                <a:lnTo>
                  <a:pt x="19120" y="41870"/>
                </a:lnTo>
                <a:lnTo>
                  <a:pt x="19090" y="41890"/>
                </a:lnTo>
                <a:lnTo>
                  <a:pt x="19070" y="41900"/>
                </a:lnTo>
                <a:lnTo>
                  <a:pt x="19030" y="41890"/>
                </a:lnTo>
                <a:lnTo>
                  <a:pt x="19020" y="41860"/>
                </a:lnTo>
                <a:lnTo>
                  <a:pt x="19010" y="41840"/>
                </a:lnTo>
                <a:lnTo>
                  <a:pt x="19000" y="41820"/>
                </a:lnTo>
                <a:lnTo>
                  <a:pt x="18830" y="41760"/>
                </a:lnTo>
                <a:lnTo>
                  <a:pt x="18740" y="41720"/>
                </a:lnTo>
                <a:lnTo>
                  <a:pt x="18680" y="41670"/>
                </a:lnTo>
                <a:lnTo>
                  <a:pt x="18620" y="41590"/>
                </a:lnTo>
                <a:lnTo>
                  <a:pt x="18600" y="41550"/>
                </a:lnTo>
                <a:lnTo>
                  <a:pt x="18660" y="41450"/>
                </a:lnTo>
                <a:lnTo>
                  <a:pt x="18670" y="41390"/>
                </a:lnTo>
                <a:lnTo>
                  <a:pt x="18650" y="41340"/>
                </a:lnTo>
                <a:lnTo>
                  <a:pt x="18600" y="41320"/>
                </a:lnTo>
                <a:lnTo>
                  <a:pt x="18340" y="41170"/>
                </a:lnTo>
                <a:lnTo>
                  <a:pt x="18240" y="41130"/>
                </a:lnTo>
                <a:lnTo>
                  <a:pt x="18120" y="40970"/>
                </a:lnTo>
                <a:lnTo>
                  <a:pt x="17970" y="40890"/>
                </a:lnTo>
                <a:lnTo>
                  <a:pt x="17870" y="40710"/>
                </a:lnTo>
                <a:lnTo>
                  <a:pt x="17790" y="40660"/>
                </a:lnTo>
                <a:lnTo>
                  <a:pt x="17790" y="40620"/>
                </a:lnTo>
                <a:lnTo>
                  <a:pt x="17860" y="40400"/>
                </a:lnTo>
                <a:lnTo>
                  <a:pt x="17870" y="40320"/>
                </a:lnTo>
                <a:lnTo>
                  <a:pt x="17950" y="40280"/>
                </a:lnTo>
                <a:lnTo>
                  <a:pt x="18040" y="40270"/>
                </a:lnTo>
                <a:lnTo>
                  <a:pt x="18140" y="40020"/>
                </a:lnTo>
                <a:lnTo>
                  <a:pt x="18430" y="39740"/>
                </a:lnTo>
                <a:lnTo>
                  <a:pt x="20080" y="39270"/>
                </a:lnTo>
                <a:lnTo>
                  <a:pt x="20170" y="39140"/>
                </a:lnTo>
                <a:lnTo>
                  <a:pt x="20440" y="38960"/>
                </a:lnTo>
                <a:lnTo>
                  <a:pt x="20550" y="38840"/>
                </a:lnTo>
                <a:lnTo>
                  <a:pt x="20610" y="38720"/>
                </a:lnTo>
                <a:lnTo>
                  <a:pt x="20640" y="38540"/>
                </a:lnTo>
                <a:lnTo>
                  <a:pt x="20590" y="38260"/>
                </a:lnTo>
                <a:lnTo>
                  <a:pt x="20490" y="38010"/>
                </a:lnTo>
                <a:lnTo>
                  <a:pt x="20420" y="3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