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Kordestan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Iran • State Map | Fully Editable Vector Shape</a:t>
            </a:r>
          </a:p>
        </p:txBody>
      </p:sp>
      <p:sp>
        <p:nvSpPr>
          <p:cNvPr id="101" name="Kordestan"/>
          <p:cNvSpPr/>
          <p:nvPr/>
        </p:nvSpPr>
        <p:spPr>
          <a:xfrm>
            <a:off x="3373818" y="1325880"/>
            <a:ext cx="5444057" cy="4937760"/>
          </a:xfrm>
          <a:custGeom>
            <a:avLst/>
            <a:gdLst/>
            <a:ahLst/>
            <a:cxnLst/>
            <a:rect l="0" t="0" r="100000" b="90700"/>
            <a:pathLst>
              <a:path w="100000" h="90700">
                <a:moveTo>
                  <a:pt x="11550" y="26610"/>
                </a:moveTo>
                <a:lnTo>
                  <a:pt x="11550" y="26600"/>
                </a:lnTo>
                <a:lnTo>
                  <a:pt x="11710" y="26510"/>
                </a:lnTo>
                <a:lnTo>
                  <a:pt x="11890" y="26320"/>
                </a:lnTo>
                <a:lnTo>
                  <a:pt x="11970" y="26130"/>
                </a:lnTo>
                <a:lnTo>
                  <a:pt x="12230" y="25830"/>
                </a:lnTo>
                <a:lnTo>
                  <a:pt x="12300" y="25550"/>
                </a:lnTo>
                <a:lnTo>
                  <a:pt x="12400" y="25440"/>
                </a:lnTo>
                <a:lnTo>
                  <a:pt x="12450" y="25350"/>
                </a:lnTo>
                <a:lnTo>
                  <a:pt x="12600" y="25190"/>
                </a:lnTo>
                <a:lnTo>
                  <a:pt x="13360" y="24950"/>
                </a:lnTo>
                <a:lnTo>
                  <a:pt x="13590" y="24600"/>
                </a:lnTo>
                <a:lnTo>
                  <a:pt x="13600" y="24320"/>
                </a:lnTo>
                <a:lnTo>
                  <a:pt x="13700" y="24180"/>
                </a:lnTo>
                <a:lnTo>
                  <a:pt x="14110" y="24020"/>
                </a:lnTo>
                <a:lnTo>
                  <a:pt x="15300" y="24190"/>
                </a:lnTo>
                <a:lnTo>
                  <a:pt x="17730" y="23960"/>
                </a:lnTo>
                <a:lnTo>
                  <a:pt x="17790" y="24010"/>
                </a:lnTo>
                <a:lnTo>
                  <a:pt x="17820" y="24080"/>
                </a:lnTo>
                <a:lnTo>
                  <a:pt x="17890" y="24170"/>
                </a:lnTo>
                <a:lnTo>
                  <a:pt x="17980" y="24250"/>
                </a:lnTo>
                <a:lnTo>
                  <a:pt x="18060" y="24340"/>
                </a:lnTo>
                <a:lnTo>
                  <a:pt x="18240" y="24460"/>
                </a:lnTo>
                <a:lnTo>
                  <a:pt x="18730" y="24600"/>
                </a:lnTo>
                <a:lnTo>
                  <a:pt x="19270" y="24650"/>
                </a:lnTo>
                <a:lnTo>
                  <a:pt x="19620" y="24490"/>
                </a:lnTo>
                <a:lnTo>
                  <a:pt x="19820" y="24260"/>
                </a:lnTo>
                <a:lnTo>
                  <a:pt x="19900" y="24100"/>
                </a:lnTo>
                <a:lnTo>
                  <a:pt x="19930" y="24010"/>
                </a:lnTo>
                <a:lnTo>
                  <a:pt x="19890" y="23910"/>
                </a:lnTo>
                <a:lnTo>
                  <a:pt x="19910" y="23790"/>
                </a:lnTo>
                <a:lnTo>
                  <a:pt x="20050" y="23710"/>
                </a:lnTo>
                <a:lnTo>
                  <a:pt x="20170" y="23670"/>
                </a:lnTo>
                <a:lnTo>
                  <a:pt x="20300" y="23810"/>
                </a:lnTo>
                <a:lnTo>
                  <a:pt x="22680" y="24280"/>
                </a:lnTo>
                <a:lnTo>
                  <a:pt x="22690" y="24310"/>
                </a:lnTo>
                <a:lnTo>
                  <a:pt x="22840" y="24470"/>
                </a:lnTo>
                <a:lnTo>
                  <a:pt x="22870" y="24540"/>
                </a:lnTo>
                <a:lnTo>
                  <a:pt x="22890" y="24650"/>
                </a:lnTo>
                <a:lnTo>
                  <a:pt x="22940" y="24780"/>
                </a:lnTo>
                <a:lnTo>
                  <a:pt x="22990" y="24890"/>
                </a:lnTo>
                <a:lnTo>
                  <a:pt x="23030" y="24960"/>
                </a:lnTo>
                <a:lnTo>
                  <a:pt x="22990" y="25000"/>
                </a:lnTo>
                <a:lnTo>
                  <a:pt x="22980" y="25060"/>
                </a:lnTo>
                <a:lnTo>
                  <a:pt x="23010" y="25200"/>
                </a:lnTo>
                <a:lnTo>
                  <a:pt x="23000" y="25240"/>
                </a:lnTo>
                <a:lnTo>
                  <a:pt x="22980" y="25280"/>
                </a:lnTo>
                <a:lnTo>
                  <a:pt x="22960" y="25310"/>
                </a:lnTo>
                <a:lnTo>
                  <a:pt x="22970" y="25360"/>
                </a:lnTo>
                <a:lnTo>
                  <a:pt x="22990" y="25360"/>
                </a:lnTo>
                <a:lnTo>
                  <a:pt x="23070" y="25370"/>
                </a:lnTo>
                <a:lnTo>
                  <a:pt x="23160" y="25700"/>
                </a:lnTo>
                <a:lnTo>
                  <a:pt x="23160" y="26300"/>
                </a:lnTo>
                <a:lnTo>
                  <a:pt x="23060" y="26720"/>
                </a:lnTo>
                <a:lnTo>
                  <a:pt x="22870" y="26920"/>
                </a:lnTo>
                <a:lnTo>
                  <a:pt x="22790" y="27130"/>
                </a:lnTo>
                <a:lnTo>
                  <a:pt x="22860" y="27280"/>
                </a:lnTo>
                <a:lnTo>
                  <a:pt x="24150" y="28070"/>
                </a:lnTo>
                <a:lnTo>
                  <a:pt x="24240" y="28150"/>
                </a:lnTo>
                <a:lnTo>
                  <a:pt x="24330" y="28310"/>
                </a:lnTo>
                <a:lnTo>
                  <a:pt x="24380" y="28440"/>
                </a:lnTo>
                <a:lnTo>
                  <a:pt x="23680" y="28060"/>
                </a:lnTo>
                <a:lnTo>
                  <a:pt x="23510" y="28100"/>
                </a:lnTo>
                <a:lnTo>
                  <a:pt x="23600" y="28340"/>
                </a:lnTo>
                <a:lnTo>
                  <a:pt x="23730" y="28520"/>
                </a:lnTo>
                <a:lnTo>
                  <a:pt x="23790" y="28640"/>
                </a:lnTo>
                <a:lnTo>
                  <a:pt x="23790" y="28790"/>
                </a:lnTo>
                <a:lnTo>
                  <a:pt x="23450" y="28900"/>
                </a:lnTo>
                <a:lnTo>
                  <a:pt x="23320" y="29030"/>
                </a:lnTo>
                <a:lnTo>
                  <a:pt x="23160" y="29100"/>
                </a:lnTo>
                <a:lnTo>
                  <a:pt x="23020" y="29060"/>
                </a:lnTo>
                <a:lnTo>
                  <a:pt x="22800" y="28600"/>
                </a:lnTo>
                <a:lnTo>
                  <a:pt x="22690" y="28610"/>
                </a:lnTo>
                <a:lnTo>
                  <a:pt x="22440" y="28890"/>
                </a:lnTo>
                <a:lnTo>
                  <a:pt x="22370" y="29030"/>
                </a:lnTo>
                <a:lnTo>
                  <a:pt x="22700" y="29520"/>
                </a:lnTo>
                <a:lnTo>
                  <a:pt x="23200" y="30660"/>
                </a:lnTo>
                <a:lnTo>
                  <a:pt x="23430" y="30940"/>
                </a:lnTo>
                <a:lnTo>
                  <a:pt x="23630" y="31060"/>
                </a:lnTo>
                <a:lnTo>
                  <a:pt x="23900" y="31330"/>
                </a:lnTo>
                <a:lnTo>
                  <a:pt x="24030" y="31860"/>
                </a:lnTo>
                <a:lnTo>
                  <a:pt x="23930" y="32290"/>
                </a:lnTo>
                <a:lnTo>
                  <a:pt x="23770" y="32550"/>
                </a:lnTo>
                <a:lnTo>
                  <a:pt x="23610" y="32690"/>
                </a:lnTo>
                <a:lnTo>
                  <a:pt x="23510" y="32640"/>
                </a:lnTo>
                <a:lnTo>
                  <a:pt x="23360" y="32260"/>
                </a:lnTo>
                <a:lnTo>
                  <a:pt x="23270" y="32290"/>
                </a:lnTo>
                <a:lnTo>
                  <a:pt x="23220" y="32450"/>
                </a:lnTo>
                <a:lnTo>
                  <a:pt x="23040" y="32540"/>
                </a:lnTo>
                <a:lnTo>
                  <a:pt x="22760" y="32620"/>
                </a:lnTo>
                <a:lnTo>
                  <a:pt x="22610" y="32700"/>
                </a:lnTo>
                <a:lnTo>
                  <a:pt x="22470" y="32710"/>
                </a:lnTo>
                <a:lnTo>
                  <a:pt x="22260" y="32680"/>
                </a:lnTo>
                <a:lnTo>
                  <a:pt x="21540" y="31860"/>
                </a:lnTo>
                <a:lnTo>
                  <a:pt x="21000" y="31610"/>
                </a:lnTo>
                <a:lnTo>
                  <a:pt x="20820" y="31450"/>
                </a:lnTo>
                <a:lnTo>
                  <a:pt x="20680" y="31440"/>
                </a:lnTo>
                <a:lnTo>
                  <a:pt x="20630" y="31550"/>
                </a:lnTo>
                <a:lnTo>
                  <a:pt x="20710" y="31720"/>
                </a:lnTo>
                <a:lnTo>
                  <a:pt x="20700" y="31920"/>
                </a:lnTo>
                <a:lnTo>
                  <a:pt x="20540" y="32070"/>
                </a:lnTo>
                <a:lnTo>
                  <a:pt x="19860" y="32110"/>
                </a:lnTo>
                <a:lnTo>
                  <a:pt x="19810" y="32220"/>
                </a:lnTo>
                <a:lnTo>
                  <a:pt x="19780" y="32600"/>
                </a:lnTo>
                <a:lnTo>
                  <a:pt x="19690" y="32650"/>
                </a:lnTo>
                <a:lnTo>
                  <a:pt x="19500" y="32640"/>
                </a:lnTo>
                <a:lnTo>
                  <a:pt x="19210" y="32670"/>
                </a:lnTo>
                <a:lnTo>
                  <a:pt x="18930" y="32960"/>
                </a:lnTo>
                <a:lnTo>
                  <a:pt x="18730" y="33030"/>
                </a:lnTo>
                <a:lnTo>
                  <a:pt x="18670" y="33160"/>
                </a:lnTo>
                <a:lnTo>
                  <a:pt x="18670" y="33320"/>
                </a:lnTo>
                <a:lnTo>
                  <a:pt x="18570" y="33440"/>
                </a:lnTo>
                <a:lnTo>
                  <a:pt x="18410" y="33460"/>
                </a:lnTo>
                <a:lnTo>
                  <a:pt x="18320" y="33590"/>
                </a:lnTo>
                <a:lnTo>
                  <a:pt x="18300" y="33780"/>
                </a:lnTo>
                <a:lnTo>
                  <a:pt x="18120" y="33870"/>
                </a:lnTo>
                <a:lnTo>
                  <a:pt x="17800" y="33920"/>
                </a:lnTo>
                <a:lnTo>
                  <a:pt x="17380" y="33870"/>
                </a:lnTo>
                <a:lnTo>
                  <a:pt x="17090" y="33900"/>
                </a:lnTo>
                <a:lnTo>
                  <a:pt x="16940" y="33730"/>
                </a:lnTo>
                <a:lnTo>
                  <a:pt x="16930" y="33500"/>
                </a:lnTo>
                <a:lnTo>
                  <a:pt x="16970" y="33330"/>
                </a:lnTo>
                <a:lnTo>
                  <a:pt x="16950" y="33210"/>
                </a:lnTo>
                <a:lnTo>
                  <a:pt x="16840" y="33220"/>
                </a:lnTo>
                <a:lnTo>
                  <a:pt x="16640" y="33080"/>
                </a:lnTo>
                <a:lnTo>
                  <a:pt x="15510" y="31530"/>
                </a:lnTo>
                <a:lnTo>
                  <a:pt x="14610" y="30820"/>
                </a:lnTo>
                <a:lnTo>
                  <a:pt x="14480" y="30780"/>
                </a:lnTo>
                <a:lnTo>
                  <a:pt x="14490" y="30760"/>
                </a:lnTo>
                <a:lnTo>
                  <a:pt x="14460" y="30590"/>
                </a:lnTo>
                <a:lnTo>
                  <a:pt x="14350" y="30460"/>
                </a:lnTo>
                <a:lnTo>
                  <a:pt x="14090" y="30220"/>
                </a:lnTo>
                <a:lnTo>
                  <a:pt x="13790" y="29740"/>
                </a:lnTo>
                <a:lnTo>
                  <a:pt x="13720" y="29570"/>
                </a:lnTo>
                <a:lnTo>
                  <a:pt x="13720" y="29520"/>
                </a:lnTo>
                <a:lnTo>
                  <a:pt x="13730" y="29470"/>
                </a:lnTo>
                <a:lnTo>
                  <a:pt x="13760" y="29430"/>
                </a:lnTo>
                <a:lnTo>
                  <a:pt x="13800" y="29400"/>
                </a:lnTo>
                <a:lnTo>
                  <a:pt x="13810" y="29380"/>
                </a:lnTo>
                <a:lnTo>
                  <a:pt x="13820" y="29360"/>
                </a:lnTo>
                <a:lnTo>
                  <a:pt x="13810" y="29330"/>
                </a:lnTo>
                <a:lnTo>
                  <a:pt x="13800" y="29310"/>
                </a:lnTo>
                <a:lnTo>
                  <a:pt x="13740" y="29200"/>
                </a:lnTo>
                <a:lnTo>
                  <a:pt x="13700" y="29080"/>
                </a:lnTo>
                <a:lnTo>
                  <a:pt x="13720" y="29080"/>
                </a:lnTo>
                <a:lnTo>
                  <a:pt x="13750" y="29080"/>
                </a:lnTo>
                <a:lnTo>
                  <a:pt x="13890" y="29120"/>
                </a:lnTo>
                <a:lnTo>
                  <a:pt x="13900" y="29040"/>
                </a:lnTo>
                <a:lnTo>
                  <a:pt x="13860" y="28820"/>
                </a:lnTo>
                <a:lnTo>
                  <a:pt x="13860" y="28720"/>
                </a:lnTo>
                <a:lnTo>
                  <a:pt x="13870" y="28620"/>
                </a:lnTo>
                <a:lnTo>
                  <a:pt x="13910" y="28530"/>
                </a:lnTo>
                <a:lnTo>
                  <a:pt x="13970" y="28460"/>
                </a:lnTo>
                <a:lnTo>
                  <a:pt x="14070" y="28430"/>
                </a:lnTo>
                <a:lnTo>
                  <a:pt x="14400" y="28440"/>
                </a:lnTo>
                <a:lnTo>
                  <a:pt x="14490" y="28420"/>
                </a:lnTo>
                <a:lnTo>
                  <a:pt x="14730" y="28290"/>
                </a:lnTo>
                <a:lnTo>
                  <a:pt x="14920" y="28300"/>
                </a:lnTo>
                <a:lnTo>
                  <a:pt x="15010" y="28290"/>
                </a:lnTo>
                <a:lnTo>
                  <a:pt x="15090" y="28220"/>
                </a:lnTo>
                <a:lnTo>
                  <a:pt x="15150" y="28120"/>
                </a:lnTo>
                <a:lnTo>
                  <a:pt x="15290" y="28030"/>
                </a:lnTo>
                <a:lnTo>
                  <a:pt x="15370" y="27960"/>
                </a:lnTo>
                <a:lnTo>
                  <a:pt x="15420" y="27870"/>
                </a:lnTo>
                <a:lnTo>
                  <a:pt x="15430" y="27780"/>
                </a:lnTo>
                <a:lnTo>
                  <a:pt x="15400" y="27700"/>
                </a:lnTo>
                <a:lnTo>
                  <a:pt x="15320" y="27650"/>
                </a:lnTo>
                <a:lnTo>
                  <a:pt x="15220" y="27630"/>
                </a:lnTo>
                <a:lnTo>
                  <a:pt x="15130" y="27680"/>
                </a:lnTo>
                <a:lnTo>
                  <a:pt x="15050" y="27730"/>
                </a:lnTo>
                <a:lnTo>
                  <a:pt x="14960" y="27770"/>
                </a:lnTo>
                <a:lnTo>
                  <a:pt x="14760" y="27810"/>
                </a:lnTo>
                <a:lnTo>
                  <a:pt x="14660" y="27810"/>
                </a:lnTo>
                <a:lnTo>
                  <a:pt x="14570" y="27770"/>
                </a:lnTo>
                <a:lnTo>
                  <a:pt x="14530" y="27740"/>
                </a:lnTo>
                <a:lnTo>
                  <a:pt x="14500" y="27710"/>
                </a:lnTo>
                <a:lnTo>
                  <a:pt x="14480" y="27670"/>
                </a:lnTo>
                <a:lnTo>
                  <a:pt x="14460" y="27550"/>
                </a:lnTo>
                <a:lnTo>
                  <a:pt x="14440" y="27530"/>
                </a:lnTo>
                <a:lnTo>
                  <a:pt x="14400" y="27520"/>
                </a:lnTo>
                <a:lnTo>
                  <a:pt x="14260" y="27470"/>
                </a:lnTo>
                <a:lnTo>
                  <a:pt x="14180" y="27470"/>
                </a:lnTo>
                <a:lnTo>
                  <a:pt x="14100" y="27500"/>
                </a:lnTo>
                <a:lnTo>
                  <a:pt x="14010" y="27550"/>
                </a:lnTo>
                <a:lnTo>
                  <a:pt x="13920" y="27580"/>
                </a:lnTo>
                <a:lnTo>
                  <a:pt x="13620" y="27570"/>
                </a:lnTo>
                <a:lnTo>
                  <a:pt x="13470" y="27620"/>
                </a:lnTo>
                <a:lnTo>
                  <a:pt x="13420" y="27610"/>
                </a:lnTo>
                <a:lnTo>
                  <a:pt x="13370" y="27600"/>
                </a:lnTo>
                <a:lnTo>
                  <a:pt x="13320" y="27590"/>
                </a:lnTo>
                <a:lnTo>
                  <a:pt x="13210" y="27690"/>
                </a:lnTo>
                <a:lnTo>
                  <a:pt x="13120" y="27740"/>
                </a:lnTo>
                <a:lnTo>
                  <a:pt x="13020" y="27750"/>
                </a:lnTo>
                <a:lnTo>
                  <a:pt x="12940" y="27690"/>
                </a:lnTo>
                <a:lnTo>
                  <a:pt x="12890" y="27680"/>
                </a:lnTo>
                <a:lnTo>
                  <a:pt x="12710" y="27740"/>
                </a:lnTo>
                <a:lnTo>
                  <a:pt x="12630" y="27710"/>
                </a:lnTo>
                <a:lnTo>
                  <a:pt x="12570" y="27630"/>
                </a:lnTo>
                <a:lnTo>
                  <a:pt x="12450" y="27340"/>
                </a:lnTo>
                <a:lnTo>
                  <a:pt x="12230" y="27030"/>
                </a:lnTo>
                <a:lnTo>
                  <a:pt x="12090" y="26900"/>
                </a:lnTo>
                <a:lnTo>
                  <a:pt x="11960" y="26870"/>
                </a:lnTo>
                <a:lnTo>
                  <a:pt x="11900" y="26830"/>
                </a:lnTo>
                <a:lnTo>
                  <a:pt x="11730" y="26670"/>
                </a:lnTo>
                <a:lnTo>
                  <a:pt x="11550" y="266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