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Kohgiluyeh and Buyer Ahmad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Kohgiluyeh and Buyer Ahmad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4750" y="59160"/>
                </a:moveTo>
                <a:lnTo>
                  <a:pt x="34670" y="58310"/>
                </a:lnTo>
                <a:lnTo>
                  <a:pt x="34590" y="57940"/>
                </a:lnTo>
                <a:lnTo>
                  <a:pt x="34440" y="57770"/>
                </a:lnTo>
                <a:lnTo>
                  <a:pt x="34400" y="57490"/>
                </a:lnTo>
                <a:lnTo>
                  <a:pt x="34670" y="56850"/>
                </a:lnTo>
                <a:lnTo>
                  <a:pt x="34590" y="56560"/>
                </a:lnTo>
                <a:lnTo>
                  <a:pt x="34330" y="56370"/>
                </a:lnTo>
                <a:lnTo>
                  <a:pt x="33880" y="56130"/>
                </a:lnTo>
                <a:lnTo>
                  <a:pt x="33510" y="55760"/>
                </a:lnTo>
                <a:lnTo>
                  <a:pt x="33320" y="55520"/>
                </a:lnTo>
                <a:lnTo>
                  <a:pt x="32520" y="55620"/>
                </a:lnTo>
                <a:lnTo>
                  <a:pt x="32490" y="55490"/>
                </a:lnTo>
                <a:lnTo>
                  <a:pt x="32530" y="55310"/>
                </a:lnTo>
                <a:lnTo>
                  <a:pt x="32550" y="55150"/>
                </a:lnTo>
                <a:lnTo>
                  <a:pt x="32580" y="55060"/>
                </a:lnTo>
                <a:lnTo>
                  <a:pt x="32560" y="54840"/>
                </a:lnTo>
                <a:lnTo>
                  <a:pt x="32350" y="54060"/>
                </a:lnTo>
                <a:lnTo>
                  <a:pt x="32350" y="53740"/>
                </a:lnTo>
                <a:lnTo>
                  <a:pt x="32420" y="53560"/>
                </a:lnTo>
                <a:lnTo>
                  <a:pt x="32540" y="53400"/>
                </a:lnTo>
                <a:lnTo>
                  <a:pt x="32700" y="53280"/>
                </a:lnTo>
                <a:lnTo>
                  <a:pt x="33070" y="53130"/>
                </a:lnTo>
                <a:lnTo>
                  <a:pt x="33630" y="52620"/>
                </a:lnTo>
                <a:lnTo>
                  <a:pt x="33940" y="52200"/>
                </a:lnTo>
                <a:lnTo>
                  <a:pt x="34280" y="52410"/>
                </a:lnTo>
                <a:lnTo>
                  <a:pt x="35100" y="52740"/>
                </a:lnTo>
                <a:lnTo>
                  <a:pt x="35350" y="52730"/>
                </a:lnTo>
                <a:lnTo>
                  <a:pt x="35500" y="52740"/>
                </a:lnTo>
                <a:lnTo>
                  <a:pt x="37250" y="54300"/>
                </a:lnTo>
                <a:lnTo>
                  <a:pt x="37410" y="54300"/>
                </a:lnTo>
                <a:lnTo>
                  <a:pt x="37950" y="54370"/>
                </a:lnTo>
                <a:lnTo>
                  <a:pt x="38200" y="54240"/>
                </a:lnTo>
                <a:lnTo>
                  <a:pt x="38440" y="54030"/>
                </a:lnTo>
                <a:lnTo>
                  <a:pt x="38740" y="53980"/>
                </a:lnTo>
                <a:lnTo>
                  <a:pt x="38900" y="53990"/>
                </a:lnTo>
                <a:lnTo>
                  <a:pt x="38940" y="54360"/>
                </a:lnTo>
                <a:lnTo>
                  <a:pt x="39200" y="55030"/>
                </a:lnTo>
                <a:lnTo>
                  <a:pt x="39700" y="55570"/>
                </a:lnTo>
                <a:lnTo>
                  <a:pt x="40360" y="56050"/>
                </a:lnTo>
                <a:lnTo>
                  <a:pt x="40460" y="56140"/>
                </a:lnTo>
                <a:lnTo>
                  <a:pt x="40600" y="56820"/>
                </a:lnTo>
                <a:lnTo>
                  <a:pt x="40600" y="57080"/>
                </a:lnTo>
                <a:lnTo>
                  <a:pt x="40570" y="57140"/>
                </a:lnTo>
                <a:lnTo>
                  <a:pt x="40450" y="57260"/>
                </a:lnTo>
                <a:lnTo>
                  <a:pt x="40220" y="57400"/>
                </a:lnTo>
                <a:lnTo>
                  <a:pt x="39960" y="57470"/>
                </a:lnTo>
                <a:lnTo>
                  <a:pt x="39460" y="57340"/>
                </a:lnTo>
                <a:lnTo>
                  <a:pt x="39290" y="57230"/>
                </a:lnTo>
                <a:lnTo>
                  <a:pt x="39180" y="57100"/>
                </a:lnTo>
                <a:lnTo>
                  <a:pt x="39060" y="57070"/>
                </a:lnTo>
                <a:lnTo>
                  <a:pt x="38520" y="56810"/>
                </a:lnTo>
                <a:lnTo>
                  <a:pt x="38140" y="56710"/>
                </a:lnTo>
                <a:lnTo>
                  <a:pt x="38070" y="56790"/>
                </a:lnTo>
                <a:lnTo>
                  <a:pt x="38150" y="57250"/>
                </a:lnTo>
                <a:lnTo>
                  <a:pt x="38290" y="57670"/>
                </a:lnTo>
                <a:lnTo>
                  <a:pt x="38300" y="57800"/>
                </a:lnTo>
                <a:lnTo>
                  <a:pt x="38240" y="57910"/>
                </a:lnTo>
                <a:lnTo>
                  <a:pt x="38270" y="58030"/>
                </a:lnTo>
                <a:lnTo>
                  <a:pt x="38390" y="58230"/>
                </a:lnTo>
                <a:lnTo>
                  <a:pt x="38380" y="58510"/>
                </a:lnTo>
                <a:lnTo>
                  <a:pt x="38280" y="58720"/>
                </a:lnTo>
                <a:lnTo>
                  <a:pt x="37030" y="59450"/>
                </a:lnTo>
                <a:lnTo>
                  <a:pt x="36830" y="59480"/>
                </a:lnTo>
                <a:lnTo>
                  <a:pt x="36040" y="59440"/>
                </a:lnTo>
                <a:lnTo>
                  <a:pt x="35560" y="59550"/>
                </a:lnTo>
                <a:lnTo>
                  <a:pt x="35560" y="59570"/>
                </a:lnTo>
                <a:lnTo>
                  <a:pt x="35480" y="59490"/>
                </a:lnTo>
                <a:lnTo>
                  <a:pt x="35300" y="59360"/>
                </a:lnTo>
                <a:lnTo>
                  <a:pt x="34750" y="5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