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Khuzestan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Khuz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1340" y="48790"/>
                </a:moveTo>
                <a:lnTo>
                  <a:pt x="21460" y="48740"/>
                </a:lnTo>
                <a:lnTo>
                  <a:pt x="21950" y="48420"/>
                </a:lnTo>
                <a:lnTo>
                  <a:pt x="22120" y="48140"/>
                </a:lnTo>
                <a:lnTo>
                  <a:pt x="22070" y="47790"/>
                </a:lnTo>
                <a:lnTo>
                  <a:pt x="22060" y="47500"/>
                </a:lnTo>
                <a:lnTo>
                  <a:pt x="22400" y="47030"/>
                </a:lnTo>
                <a:lnTo>
                  <a:pt x="22840" y="46020"/>
                </a:lnTo>
                <a:lnTo>
                  <a:pt x="23090" y="45640"/>
                </a:lnTo>
                <a:lnTo>
                  <a:pt x="23740" y="43940"/>
                </a:lnTo>
                <a:lnTo>
                  <a:pt x="23990" y="43750"/>
                </a:lnTo>
                <a:lnTo>
                  <a:pt x="25150" y="43670"/>
                </a:lnTo>
                <a:lnTo>
                  <a:pt x="25480" y="43570"/>
                </a:lnTo>
                <a:lnTo>
                  <a:pt x="25980" y="43530"/>
                </a:lnTo>
                <a:lnTo>
                  <a:pt x="26470" y="43680"/>
                </a:lnTo>
                <a:lnTo>
                  <a:pt x="26710" y="43910"/>
                </a:lnTo>
                <a:lnTo>
                  <a:pt x="27010" y="44000"/>
                </a:lnTo>
                <a:lnTo>
                  <a:pt x="28050" y="44110"/>
                </a:lnTo>
                <a:lnTo>
                  <a:pt x="29150" y="44870"/>
                </a:lnTo>
                <a:lnTo>
                  <a:pt x="29810" y="44930"/>
                </a:lnTo>
                <a:lnTo>
                  <a:pt x="30160" y="44860"/>
                </a:lnTo>
                <a:lnTo>
                  <a:pt x="30380" y="45420"/>
                </a:lnTo>
                <a:lnTo>
                  <a:pt x="30640" y="45560"/>
                </a:lnTo>
                <a:lnTo>
                  <a:pt x="31050" y="45530"/>
                </a:lnTo>
                <a:lnTo>
                  <a:pt x="31520" y="45710"/>
                </a:lnTo>
                <a:lnTo>
                  <a:pt x="31710" y="45970"/>
                </a:lnTo>
                <a:lnTo>
                  <a:pt x="31610" y="46130"/>
                </a:lnTo>
                <a:lnTo>
                  <a:pt x="31490" y="46550"/>
                </a:lnTo>
                <a:lnTo>
                  <a:pt x="31510" y="46710"/>
                </a:lnTo>
                <a:lnTo>
                  <a:pt x="31580" y="47050"/>
                </a:lnTo>
                <a:lnTo>
                  <a:pt x="32290" y="48170"/>
                </a:lnTo>
                <a:lnTo>
                  <a:pt x="32440" y="48550"/>
                </a:lnTo>
                <a:lnTo>
                  <a:pt x="32550" y="48700"/>
                </a:lnTo>
                <a:lnTo>
                  <a:pt x="32670" y="48780"/>
                </a:lnTo>
                <a:lnTo>
                  <a:pt x="32740" y="48860"/>
                </a:lnTo>
                <a:lnTo>
                  <a:pt x="32960" y="48930"/>
                </a:lnTo>
                <a:lnTo>
                  <a:pt x="33040" y="49010"/>
                </a:lnTo>
                <a:lnTo>
                  <a:pt x="33100" y="49160"/>
                </a:lnTo>
                <a:lnTo>
                  <a:pt x="33230" y="49620"/>
                </a:lnTo>
                <a:lnTo>
                  <a:pt x="33370" y="49960"/>
                </a:lnTo>
                <a:lnTo>
                  <a:pt x="33520" y="50190"/>
                </a:lnTo>
                <a:lnTo>
                  <a:pt x="33750" y="50400"/>
                </a:lnTo>
                <a:lnTo>
                  <a:pt x="33840" y="50560"/>
                </a:lnTo>
                <a:lnTo>
                  <a:pt x="34240" y="50990"/>
                </a:lnTo>
                <a:lnTo>
                  <a:pt x="34380" y="51300"/>
                </a:lnTo>
                <a:lnTo>
                  <a:pt x="34370" y="51560"/>
                </a:lnTo>
                <a:lnTo>
                  <a:pt x="34110" y="51880"/>
                </a:lnTo>
                <a:lnTo>
                  <a:pt x="33940" y="52200"/>
                </a:lnTo>
                <a:lnTo>
                  <a:pt x="33630" y="52620"/>
                </a:lnTo>
                <a:lnTo>
                  <a:pt x="33070" y="53130"/>
                </a:lnTo>
                <a:lnTo>
                  <a:pt x="32700" y="53280"/>
                </a:lnTo>
                <a:lnTo>
                  <a:pt x="32540" y="53400"/>
                </a:lnTo>
                <a:lnTo>
                  <a:pt x="32420" y="53560"/>
                </a:lnTo>
                <a:lnTo>
                  <a:pt x="32350" y="53740"/>
                </a:lnTo>
                <a:lnTo>
                  <a:pt x="32350" y="54060"/>
                </a:lnTo>
                <a:lnTo>
                  <a:pt x="32560" y="54840"/>
                </a:lnTo>
                <a:lnTo>
                  <a:pt x="32580" y="55060"/>
                </a:lnTo>
                <a:lnTo>
                  <a:pt x="32550" y="55150"/>
                </a:lnTo>
                <a:lnTo>
                  <a:pt x="32530" y="55310"/>
                </a:lnTo>
                <a:lnTo>
                  <a:pt x="32490" y="55490"/>
                </a:lnTo>
                <a:lnTo>
                  <a:pt x="32520" y="55620"/>
                </a:lnTo>
                <a:lnTo>
                  <a:pt x="33320" y="55520"/>
                </a:lnTo>
                <a:lnTo>
                  <a:pt x="33510" y="55760"/>
                </a:lnTo>
                <a:lnTo>
                  <a:pt x="33880" y="56130"/>
                </a:lnTo>
                <a:lnTo>
                  <a:pt x="34330" y="56370"/>
                </a:lnTo>
                <a:lnTo>
                  <a:pt x="34590" y="56560"/>
                </a:lnTo>
                <a:lnTo>
                  <a:pt x="34670" y="56850"/>
                </a:lnTo>
                <a:lnTo>
                  <a:pt x="34400" y="57490"/>
                </a:lnTo>
                <a:lnTo>
                  <a:pt x="34440" y="57770"/>
                </a:lnTo>
                <a:lnTo>
                  <a:pt x="34590" y="57940"/>
                </a:lnTo>
                <a:lnTo>
                  <a:pt x="34670" y="58310"/>
                </a:lnTo>
                <a:lnTo>
                  <a:pt x="34750" y="59160"/>
                </a:lnTo>
                <a:lnTo>
                  <a:pt x="34030" y="59130"/>
                </a:lnTo>
                <a:lnTo>
                  <a:pt x="33760" y="58990"/>
                </a:lnTo>
                <a:lnTo>
                  <a:pt x="33270" y="59080"/>
                </a:lnTo>
                <a:lnTo>
                  <a:pt x="32970" y="59230"/>
                </a:lnTo>
                <a:lnTo>
                  <a:pt x="32840" y="59180"/>
                </a:lnTo>
                <a:lnTo>
                  <a:pt x="32680" y="59160"/>
                </a:lnTo>
                <a:lnTo>
                  <a:pt x="32500" y="59180"/>
                </a:lnTo>
                <a:lnTo>
                  <a:pt x="32330" y="59250"/>
                </a:lnTo>
                <a:lnTo>
                  <a:pt x="30850" y="60190"/>
                </a:lnTo>
                <a:lnTo>
                  <a:pt x="30680" y="60260"/>
                </a:lnTo>
                <a:lnTo>
                  <a:pt x="30530" y="60230"/>
                </a:lnTo>
                <a:lnTo>
                  <a:pt x="30400" y="60040"/>
                </a:lnTo>
                <a:lnTo>
                  <a:pt x="30380" y="59950"/>
                </a:lnTo>
                <a:lnTo>
                  <a:pt x="30380" y="59700"/>
                </a:lnTo>
                <a:lnTo>
                  <a:pt x="30340" y="59610"/>
                </a:lnTo>
                <a:lnTo>
                  <a:pt x="30310" y="59560"/>
                </a:lnTo>
                <a:lnTo>
                  <a:pt x="30300" y="59530"/>
                </a:lnTo>
                <a:lnTo>
                  <a:pt x="30280" y="59510"/>
                </a:lnTo>
                <a:lnTo>
                  <a:pt x="30230" y="59480"/>
                </a:lnTo>
                <a:lnTo>
                  <a:pt x="30180" y="59460"/>
                </a:lnTo>
                <a:lnTo>
                  <a:pt x="30140" y="59450"/>
                </a:lnTo>
                <a:lnTo>
                  <a:pt x="30040" y="59440"/>
                </a:lnTo>
                <a:lnTo>
                  <a:pt x="29990" y="59440"/>
                </a:lnTo>
                <a:lnTo>
                  <a:pt x="29890" y="59470"/>
                </a:lnTo>
                <a:lnTo>
                  <a:pt x="29830" y="59480"/>
                </a:lnTo>
                <a:lnTo>
                  <a:pt x="29780" y="59460"/>
                </a:lnTo>
                <a:lnTo>
                  <a:pt x="29710" y="59410"/>
                </a:lnTo>
                <a:lnTo>
                  <a:pt x="29670" y="59400"/>
                </a:lnTo>
                <a:lnTo>
                  <a:pt x="29570" y="59420"/>
                </a:lnTo>
                <a:lnTo>
                  <a:pt x="29400" y="59490"/>
                </a:lnTo>
                <a:lnTo>
                  <a:pt x="29300" y="59510"/>
                </a:lnTo>
                <a:lnTo>
                  <a:pt x="29180" y="59500"/>
                </a:lnTo>
                <a:lnTo>
                  <a:pt x="29130" y="59460"/>
                </a:lnTo>
                <a:lnTo>
                  <a:pt x="29140" y="59230"/>
                </a:lnTo>
                <a:lnTo>
                  <a:pt x="29120" y="59220"/>
                </a:lnTo>
                <a:lnTo>
                  <a:pt x="29060" y="59170"/>
                </a:lnTo>
                <a:lnTo>
                  <a:pt x="29040" y="59140"/>
                </a:lnTo>
                <a:lnTo>
                  <a:pt x="29040" y="59110"/>
                </a:lnTo>
                <a:lnTo>
                  <a:pt x="29040" y="59030"/>
                </a:lnTo>
                <a:lnTo>
                  <a:pt x="29050" y="58980"/>
                </a:lnTo>
                <a:lnTo>
                  <a:pt x="29070" y="58950"/>
                </a:lnTo>
                <a:lnTo>
                  <a:pt x="29060" y="58910"/>
                </a:lnTo>
                <a:lnTo>
                  <a:pt x="29010" y="58880"/>
                </a:lnTo>
                <a:lnTo>
                  <a:pt x="28980" y="58970"/>
                </a:lnTo>
                <a:lnTo>
                  <a:pt x="28930" y="59060"/>
                </a:lnTo>
                <a:lnTo>
                  <a:pt x="28860" y="59130"/>
                </a:lnTo>
                <a:lnTo>
                  <a:pt x="28780" y="59140"/>
                </a:lnTo>
                <a:lnTo>
                  <a:pt x="28700" y="59080"/>
                </a:lnTo>
                <a:lnTo>
                  <a:pt x="28660" y="59010"/>
                </a:lnTo>
                <a:lnTo>
                  <a:pt x="28610" y="58960"/>
                </a:lnTo>
                <a:lnTo>
                  <a:pt x="28520" y="58950"/>
                </a:lnTo>
                <a:lnTo>
                  <a:pt x="28410" y="58910"/>
                </a:lnTo>
                <a:lnTo>
                  <a:pt x="28100" y="58730"/>
                </a:lnTo>
                <a:lnTo>
                  <a:pt x="28040" y="58670"/>
                </a:lnTo>
                <a:lnTo>
                  <a:pt x="28010" y="58490"/>
                </a:lnTo>
                <a:lnTo>
                  <a:pt x="27920" y="58380"/>
                </a:lnTo>
                <a:lnTo>
                  <a:pt x="27800" y="58320"/>
                </a:lnTo>
                <a:lnTo>
                  <a:pt x="27650" y="58280"/>
                </a:lnTo>
                <a:lnTo>
                  <a:pt x="27700" y="58190"/>
                </a:lnTo>
                <a:lnTo>
                  <a:pt x="27780" y="58170"/>
                </a:lnTo>
                <a:lnTo>
                  <a:pt x="27970" y="58200"/>
                </a:lnTo>
                <a:lnTo>
                  <a:pt x="28070" y="58200"/>
                </a:lnTo>
                <a:lnTo>
                  <a:pt x="28230" y="58140"/>
                </a:lnTo>
                <a:lnTo>
                  <a:pt x="28310" y="58130"/>
                </a:lnTo>
                <a:lnTo>
                  <a:pt x="28410" y="58160"/>
                </a:lnTo>
                <a:lnTo>
                  <a:pt x="28600" y="58260"/>
                </a:lnTo>
                <a:lnTo>
                  <a:pt x="28670" y="58280"/>
                </a:lnTo>
                <a:lnTo>
                  <a:pt x="28770" y="58290"/>
                </a:lnTo>
                <a:lnTo>
                  <a:pt x="28850" y="58320"/>
                </a:lnTo>
                <a:lnTo>
                  <a:pt x="28920" y="58380"/>
                </a:lnTo>
                <a:lnTo>
                  <a:pt x="28980" y="58470"/>
                </a:lnTo>
                <a:lnTo>
                  <a:pt x="29000" y="58390"/>
                </a:lnTo>
                <a:lnTo>
                  <a:pt x="29090" y="58230"/>
                </a:lnTo>
                <a:lnTo>
                  <a:pt x="29230" y="58060"/>
                </a:lnTo>
                <a:lnTo>
                  <a:pt x="29260" y="58000"/>
                </a:lnTo>
                <a:lnTo>
                  <a:pt x="29260" y="57900"/>
                </a:lnTo>
                <a:lnTo>
                  <a:pt x="29170" y="57920"/>
                </a:lnTo>
                <a:lnTo>
                  <a:pt x="29100" y="57880"/>
                </a:lnTo>
                <a:lnTo>
                  <a:pt x="29050" y="57790"/>
                </a:lnTo>
                <a:lnTo>
                  <a:pt x="29020" y="57590"/>
                </a:lnTo>
                <a:lnTo>
                  <a:pt x="28960" y="57620"/>
                </a:lnTo>
                <a:lnTo>
                  <a:pt x="28890" y="57700"/>
                </a:lnTo>
                <a:lnTo>
                  <a:pt x="28810" y="57760"/>
                </a:lnTo>
                <a:lnTo>
                  <a:pt x="28820" y="57690"/>
                </a:lnTo>
                <a:lnTo>
                  <a:pt x="28830" y="57670"/>
                </a:lnTo>
                <a:lnTo>
                  <a:pt x="28850" y="57640"/>
                </a:lnTo>
                <a:lnTo>
                  <a:pt x="28810" y="57580"/>
                </a:lnTo>
                <a:lnTo>
                  <a:pt x="28770" y="57590"/>
                </a:lnTo>
                <a:lnTo>
                  <a:pt x="28720" y="57630"/>
                </a:lnTo>
                <a:lnTo>
                  <a:pt x="28650" y="57640"/>
                </a:lnTo>
                <a:lnTo>
                  <a:pt x="28620" y="57620"/>
                </a:lnTo>
                <a:lnTo>
                  <a:pt x="28570" y="57550"/>
                </a:lnTo>
                <a:lnTo>
                  <a:pt x="28540" y="57530"/>
                </a:lnTo>
                <a:lnTo>
                  <a:pt x="28510" y="57540"/>
                </a:lnTo>
                <a:lnTo>
                  <a:pt x="28470" y="57560"/>
                </a:lnTo>
                <a:lnTo>
                  <a:pt x="28440" y="57570"/>
                </a:lnTo>
                <a:lnTo>
                  <a:pt x="28350" y="57550"/>
                </a:lnTo>
                <a:lnTo>
                  <a:pt x="28260" y="57530"/>
                </a:lnTo>
                <a:lnTo>
                  <a:pt x="28180" y="57520"/>
                </a:lnTo>
                <a:lnTo>
                  <a:pt x="28100" y="57570"/>
                </a:lnTo>
                <a:lnTo>
                  <a:pt x="27930" y="57540"/>
                </a:lnTo>
                <a:lnTo>
                  <a:pt x="27800" y="57630"/>
                </a:lnTo>
                <a:lnTo>
                  <a:pt x="27770" y="57740"/>
                </a:lnTo>
                <a:lnTo>
                  <a:pt x="27890" y="57800"/>
                </a:lnTo>
                <a:lnTo>
                  <a:pt x="28040" y="57830"/>
                </a:lnTo>
                <a:lnTo>
                  <a:pt x="28160" y="57900"/>
                </a:lnTo>
                <a:lnTo>
                  <a:pt x="28200" y="58000"/>
                </a:lnTo>
                <a:lnTo>
                  <a:pt x="28100" y="58090"/>
                </a:lnTo>
                <a:lnTo>
                  <a:pt x="28020" y="58090"/>
                </a:lnTo>
                <a:lnTo>
                  <a:pt x="27770" y="58060"/>
                </a:lnTo>
                <a:lnTo>
                  <a:pt x="27710" y="58070"/>
                </a:lnTo>
                <a:lnTo>
                  <a:pt x="27460" y="58310"/>
                </a:lnTo>
                <a:lnTo>
                  <a:pt x="27440" y="58340"/>
                </a:lnTo>
                <a:lnTo>
                  <a:pt x="27400" y="58400"/>
                </a:lnTo>
                <a:lnTo>
                  <a:pt x="27370" y="58470"/>
                </a:lnTo>
                <a:lnTo>
                  <a:pt x="27430" y="58520"/>
                </a:lnTo>
                <a:lnTo>
                  <a:pt x="27410" y="58560"/>
                </a:lnTo>
                <a:lnTo>
                  <a:pt x="27380" y="58600"/>
                </a:lnTo>
                <a:lnTo>
                  <a:pt x="27360" y="58630"/>
                </a:lnTo>
                <a:lnTo>
                  <a:pt x="27400" y="58750"/>
                </a:lnTo>
                <a:lnTo>
                  <a:pt x="27480" y="58830"/>
                </a:lnTo>
                <a:lnTo>
                  <a:pt x="27570" y="58910"/>
                </a:lnTo>
                <a:lnTo>
                  <a:pt x="27650" y="58990"/>
                </a:lnTo>
                <a:lnTo>
                  <a:pt x="27690" y="59090"/>
                </a:lnTo>
                <a:lnTo>
                  <a:pt x="27720" y="59210"/>
                </a:lnTo>
                <a:lnTo>
                  <a:pt x="27750" y="59460"/>
                </a:lnTo>
                <a:lnTo>
                  <a:pt x="27740" y="59530"/>
                </a:lnTo>
                <a:lnTo>
                  <a:pt x="27700" y="59640"/>
                </a:lnTo>
                <a:lnTo>
                  <a:pt x="27680" y="59700"/>
                </a:lnTo>
                <a:lnTo>
                  <a:pt x="27680" y="59760"/>
                </a:lnTo>
                <a:lnTo>
                  <a:pt x="27710" y="59860"/>
                </a:lnTo>
                <a:lnTo>
                  <a:pt x="27710" y="59920"/>
                </a:lnTo>
                <a:lnTo>
                  <a:pt x="27680" y="60030"/>
                </a:lnTo>
                <a:lnTo>
                  <a:pt x="27620" y="60130"/>
                </a:lnTo>
                <a:lnTo>
                  <a:pt x="27540" y="60200"/>
                </a:lnTo>
                <a:lnTo>
                  <a:pt x="27440" y="60220"/>
                </a:lnTo>
                <a:lnTo>
                  <a:pt x="27120" y="60180"/>
                </a:lnTo>
                <a:lnTo>
                  <a:pt x="27040" y="60220"/>
                </a:lnTo>
                <a:lnTo>
                  <a:pt x="26950" y="60180"/>
                </a:lnTo>
                <a:lnTo>
                  <a:pt x="26620" y="60180"/>
                </a:lnTo>
                <a:lnTo>
                  <a:pt x="26420" y="60070"/>
                </a:lnTo>
                <a:lnTo>
                  <a:pt x="26340" y="60050"/>
                </a:lnTo>
                <a:lnTo>
                  <a:pt x="26330" y="60150"/>
                </a:lnTo>
                <a:lnTo>
                  <a:pt x="26350" y="60210"/>
                </a:lnTo>
                <a:lnTo>
                  <a:pt x="26420" y="60320"/>
                </a:lnTo>
                <a:lnTo>
                  <a:pt x="26430" y="60390"/>
                </a:lnTo>
                <a:lnTo>
                  <a:pt x="26410" y="60440"/>
                </a:lnTo>
                <a:lnTo>
                  <a:pt x="26380" y="60490"/>
                </a:lnTo>
                <a:lnTo>
                  <a:pt x="26340" y="60530"/>
                </a:lnTo>
                <a:lnTo>
                  <a:pt x="26300" y="60560"/>
                </a:lnTo>
                <a:lnTo>
                  <a:pt x="26190" y="60590"/>
                </a:lnTo>
                <a:lnTo>
                  <a:pt x="25840" y="60560"/>
                </a:lnTo>
                <a:lnTo>
                  <a:pt x="25840" y="60520"/>
                </a:lnTo>
                <a:lnTo>
                  <a:pt x="25820" y="60550"/>
                </a:lnTo>
                <a:lnTo>
                  <a:pt x="25810" y="60570"/>
                </a:lnTo>
                <a:lnTo>
                  <a:pt x="25780" y="60550"/>
                </a:lnTo>
                <a:lnTo>
                  <a:pt x="25630" y="60510"/>
                </a:lnTo>
                <a:lnTo>
                  <a:pt x="25560" y="60470"/>
                </a:lnTo>
                <a:lnTo>
                  <a:pt x="25500" y="60410"/>
                </a:lnTo>
                <a:lnTo>
                  <a:pt x="25470" y="60380"/>
                </a:lnTo>
                <a:lnTo>
                  <a:pt x="25450" y="60350"/>
                </a:lnTo>
                <a:lnTo>
                  <a:pt x="25400" y="60240"/>
                </a:lnTo>
                <a:lnTo>
                  <a:pt x="25390" y="60170"/>
                </a:lnTo>
                <a:lnTo>
                  <a:pt x="25310" y="59900"/>
                </a:lnTo>
                <a:lnTo>
                  <a:pt x="25300" y="59890"/>
                </a:lnTo>
                <a:lnTo>
                  <a:pt x="25270" y="59830"/>
                </a:lnTo>
                <a:lnTo>
                  <a:pt x="25170" y="59730"/>
                </a:lnTo>
                <a:lnTo>
                  <a:pt x="25120" y="59600"/>
                </a:lnTo>
                <a:lnTo>
                  <a:pt x="25110" y="59560"/>
                </a:lnTo>
                <a:lnTo>
                  <a:pt x="25120" y="59500"/>
                </a:lnTo>
                <a:lnTo>
                  <a:pt x="25150" y="59460"/>
                </a:lnTo>
                <a:lnTo>
                  <a:pt x="25200" y="59420"/>
                </a:lnTo>
                <a:lnTo>
                  <a:pt x="25230" y="59370"/>
                </a:lnTo>
                <a:lnTo>
                  <a:pt x="25250" y="59310"/>
                </a:lnTo>
                <a:lnTo>
                  <a:pt x="25240" y="59250"/>
                </a:lnTo>
                <a:lnTo>
                  <a:pt x="25210" y="59200"/>
                </a:lnTo>
                <a:lnTo>
                  <a:pt x="25180" y="59150"/>
                </a:lnTo>
                <a:lnTo>
                  <a:pt x="25000" y="58980"/>
                </a:lnTo>
                <a:lnTo>
                  <a:pt x="24850" y="58810"/>
                </a:lnTo>
                <a:lnTo>
                  <a:pt x="24750" y="58650"/>
                </a:lnTo>
                <a:lnTo>
                  <a:pt x="24710" y="58610"/>
                </a:lnTo>
                <a:lnTo>
                  <a:pt x="24650" y="58590"/>
                </a:lnTo>
                <a:lnTo>
                  <a:pt x="24590" y="58590"/>
                </a:lnTo>
                <a:lnTo>
                  <a:pt x="24420" y="58620"/>
                </a:lnTo>
                <a:lnTo>
                  <a:pt x="24360" y="58620"/>
                </a:lnTo>
                <a:lnTo>
                  <a:pt x="24310" y="58610"/>
                </a:lnTo>
                <a:lnTo>
                  <a:pt x="24250" y="58590"/>
                </a:lnTo>
                <a:lnTo>
                  <a:pt x="24220" y="58550"/>
                </a:lnTo>
                <a:lnTo>
                  <a:pt x="24200" y="58500"/>
                </a:lnTo>
                <a:lnTo>
                  <a:pt x="24160" y="58260"/>
                </a:lnTo>
                <a:lnTo>
                  <a:pt x="24110" y="58140"/>
                </a:lnTo>
                <a:lnTo>
                  <a:pt x="24050" y="58030"/>
                </a:lnTo>
                <a:lnTo>
                  <a:pt x="23980" y="57950"/>
                </a:lnTo>
                <a:lnTo>
                  <a:pt x="23930" y="57920"/>
                </a:lnTo>
                <a:lnTo>
                  <a:pt x="23870" y="57900"/>
                </a:lnTo>
                <a:lnTo>
                  <a:pt x="23380" y="57830"/>
                </a:lnTo>
                <a:lnTo>
                  <a:pt x="23370" y="57660"/>
                </a:lnTo>
                <a:lnTo>
                  <a:pt x="23380" y="55020"/>
                </a:lnTo>
                <a:lnTo>
                  <a:pt x="23370" y="54950"/>
                </a:lnTo>
                <a:lnTo>
                  <a:pt x="23320" y="54920"/>
                </a:lnTo>
                <a:lnTo>
                  <a:pt x="21770" y="54920"/>
                </a:lnTo>
                <a:lnTo>
                  <a:pt x="21790" y="53590"/>
                </a:lnTo>
                <a:lnTo>
                  <a:pt x="21800" y="52640"/>
                </a:lnTo>
                <a:lnTo>
                  <a:pt x="22520" y="50690"/>
                </a:lnTo>
                <a:lnTo>
                  <a:pt x="22550" y="50560"/>
                </a:lnTo>
                <a:lnTo>
                  <a:pt x="22530" y="50440"/>
                </a:lnTo>
                <a:lnTo>
                  <a:pt x="22470" y="50350"/>
                </a:lnTo>
                <a:lnTo>
                  <a:pt x="22280" y="50210"/>
                </a:lnTo>
                <a:lnTo>
                  <a:pt x="22210" y="50120"/>
                </a:lnTo>
                <a:lnTo>
                  <a:pt x="22190" y="50080"/>
                </a:lnTo>
                <a:lnTo>
                  <a:pt x="22170" y="49980"/>
                </a:lnTo>
                <a:lnTo>
                  <a:pt x="22140" y="49930"/>
                </a:lnTo>
                <a:lnTo>
                  <a:pt x="22100" y="49900"/>
                </a:lnTo>
                <a:lnTo>
                  <a:pt x="22020" y="49840"/>
                </a:lnTo>
                <a:lnTo>
                  <a:pt x="21990" y="49800"/>
                </a:lnTo>
                <a:lnTo>
                  <a:pt x="21820" y="49490"/>
                </a:lnTo>
                <a:lnTo>
                  <a:pt x="21800" y="49400"/>
                </a:lnTo>
                <a:lnTo>
                  <a:pt x="21750" y="49300"/>
                </a:lnTo>
                <a:lnTo>
                  <a:pt x="21580" y="49220"/>
                </a:lnTo>
                <a:lnTo>
                  <a:pt x="21510" y="49130"/>
                </a:lnTo>
                <a:lnTo>
                  <a:pt x="21400" y="48890"/>
                </a:lnTo>
                <a:lnTo>
                  <a:pt x="21340" y="48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