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Kermanshah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Kermanshah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4480" y="30780"/>
                </a:moveTo>
                <a:lnTo>
                  <a:pt x="14610" y="30820"/>
                </a:lnTo>
                <a:lnTo>
                  <a:pt x="15510" y="31530"/>
                </a:lnTo>
                <a:lnTo>
                  <a:pt x="16640" y="33080"/>
                </a:lnTo>
                <a:lnTo>
                  <a:pt x="16840" y="33220"/>
                </a:lnTo>
                <a:lnTo>
                  <a:pt x="16950" y="33210"/>
                </a:lnTo>
                <a:lnTo>
                  <a:pt x="16970" y="33330"/>
                </a:lnTo>
                <a:lnTo>
                  <a:pt x="16930" y="33500"/>
                </a:lnTo>
                <a:lnTo>
                  <a:pt x="16940" y="33730"/>
                </a:lnTo>
                <a:lnTo>
                  <a:pt x="17090" y="33900"/>
                </a:lnTo>
                <a:lnTo>
                  <a:pt x="17380" y="33870"/>
                </a:lnTo>
                <a:lnTo>
                  <a:pt x="17800" y="33920"/>
                </a:lnTo>
                <a:lnTo>
                  <a:pt x="18120" y="33870"/>
                </a:lnTo>
                <a:lnTo>
                  <a:pt x="18300" y="33780"/>
                </a:lnTo>
                <a:lnTo>
                  <a:pt x="18320" y="33590"/>
                </a:lnTo>
                <a:lnTo>
                  <a:pt x="18410" y="33460"/>
                </a:lnTo>
                <a:lnTo>
                  <a:pt x="18570" y="33440"/>
                </a:lnTo>
                <a:lnTo>
                  <a:pt x="18670" y="33320"/>
                </a:lnTo>
                <a:lnTo>
                  <a:pt x="18670" y="33160"/>
                </a:lnTo>
                <a:lnTo>
                  <a:pt x="18730" y="33030"/>
                </a:lnTo>
                <a:lnTo>
                  <a:pt x="18930" y="32960"/>
                </a:lnTo>
                <a:lnTo>
                  <a:pt x="19210" y="32670"/>
                </a:lnTo>
                <a:lnTo>
                  <a:pt x="19500" y="32640"/>
                </a:lnTo>
                <a:lnTo>
                  <a:pt x="19690" y="32650"/>
                </a:lnTo>
                <a:lnTo>
                  <a:pt x="19780" y="32600"/>
                </a:lnTo>
                <a:lnTo>
                  <a:pt x="19810" y="32220"/>
                </a:lnTo>
                <a:lnTo>
                  <a:pt x="19860" y="32110"/>
                </a:lnTo>
                <a:lnTo>
                  <a:pt x="20540" y="32070"/>
                </a:lnTo>
                <a:lnTo>
                  <a:pt x="20700" y="31920"/>
                </a:lnTo>
                <a:lnTo>
                  <a:pt x="20710" y="31720"/>
                </a:lnTo>
                <a:lnTo>
                  <a:pt x="20630" y="31550"/>
                </a:lnTo>
                <a:lnTo>
                  <a:pt x="20680" y="31440"/>
                </a:lnTo>
                <a:lnTo>
                  <a:pt x="20820" y="31450"/>
                </a:lnTo>
                <a:lnTo>
                  <a:pt x="21000" y="31610"/>
                </a:lnTo>
                <a:lnTo>
                  <a:pt x="21540" y="31860"/>
                </a:lnTo>
                <a:lnTo>
                  <a:pt x="22260" y="32680"/>
                </a:lnTo>
                <a:lnTo>
                  <a:pt x="22470" y="32710"/>
                </a:lnTo>
                <a:lnTo>
                  <a:pt x="22610" y="32700"/>
                </a:lnTo>
                <a:lnTo>
                  <a:pt x="22620" y="32790"/>
                </a:lnTo>
                <a:lnTo>
                  <a:pt x="22590" y="32950"/>
                </a:lnTo>
                <a:lnTo>
                  <a:pt x="22430" y="33130"/>
                </a:lnTo>
                <a:lnTo>
                  <a:pt x="22250" y="33550"/>
                </a:lnTo>
                <a:lnTo>
                  <a:pt x="22030" y="33880"/>
                </a:lnTo>
                <a:lnTo>
                  <a:pt x="21560" y="33930"/>
                </a:lnTo>
                <a:lnTo>
                  <a:pt x="21410" y="33990"/>
                </a:lnTo>
                <a:lnTo>
                  <a:pt x="21340" y="34080"/>
                </a:lnTo>
                <a:lnTo>
                  <a:pt x="21380" y="34310"/>
                </a:lnTo>
                <a:lnTo>
                  <a:pt x="21620" y="34500"/>
                </a:lnTo>
                <a:lnTo>
                  <a:pt x="21970" y="34690"/>
                </a:lnTo>
                <a:lnTo>
                  <a:pt x="22120" y="34720"/>
                </a:lnTo>
                <a:lnTo>
                  <a:pt x="22250" y="34790"/>
                </a:lnTo>
                <a:lnTo>
                  <a:pt x="22320" y="35020"/>
                </a:lnTo>
                <a:lnTo>
                  <a:pt x="22440" y="35210"/>
                </a:lnTo>
                <a:lnTo>
                  <a:pt x="22840" y="34790"/>
                </a:lnTo>
                <a:lnTo>
                  <a:pt x="23060" y="34690"/>
                </a:lnTo>
                <a:lnTo>
                  <a:pt x="23170" y="34670"/>
                </a:lnTo>
                <a:lnTo>
                  <a:pt x="23260" y="34810"/>
                </a:lnTo>
                <a:lnTo>
                  <a:pt x="23310" y="35040"/>
                </a:lnTo>
                <a:lnTo>
                  <a:pt x="23250" y="35420"/>
                </a:lnTo>
                <a:lnTo>
                  <a:pt x="23270" y="35680"/>
                </a:lnTo>
                <a:lnTo>
                  <a:pt x="23120" y="35800"/>
                </a:lnTo>
                <a:lnTo>
                  <a:pt x="22590" y="35690"/>
                </a:lnTo>
                <a:lnTo>
                  <a:pt x="22130" y="35720"/>
                </a:lnTo>
                <a:lnTo>
                  <a:pt x="21950" y="35980"/>
                </a:lnTo>
                <a:lnTo>
                  <a:pt x="21870" y="36140"/>
                </a:lnTo>
                <a:lnTo>
                  <a:pt x="21550" y="36100"/>
                </a:lnTo>
                <a:lnTo>
                  <a:pt x="21410" y="36140"/>
                </a:lnTo>
                <a:lnTo>
                  <a:pt x="21320" y="36200"/>
                </a:lnTo>
                <a:lnTo>
                  <a:pt x="21310" y="36330"/>
                </a:lnTo>
                <a:lnTo>
                  <a:pt x="21350" y="36630"/>
                </a:lnTo>
                <a:lnTo>
                  <a:pt x="21320" y="36950"/>
                </a:lnTo>
                <a:lnTo>
                  <a:pt x="21090" y="37070"/>
                </a:lnTo>
                <a:lnTo>
                  <a:pt x="20760" y="37090"/>
                </a:lnTo>
                <a:lnTo>
                  <a:pt x="20490" y="37220"/>
                </a:lnTo>
                <a:lnTo>
                  <a:pt x="20460" y="37300"/>
                </a:lnTo>
                <a:lnTo>
                  <a:pt x="20470" y="37360"/>
                </a:lnTo>
                <a:lnTo>
                  <a:pt x="20500" y="37400"/>
                </a:lnTo>
                <a:lnTo>
                  <a:pt x="20530" y="37430"/>
                </a:lnTo>
                <a:lnTo>
                  <a:pt x="20550" y="37480"/>
                </a:lnTo>
                <a:lnTo>
                  <a:pt x="20560" y="37540"/>
                </a:lnTo>
                <a:lnTo>
                  <a:pt x="20550" y="37650"/>
                </a:lnTo>
                <a:lnTo>
                  <a:pt x="20550" y="37710"/>
                </a:lnTo>
                <a:lnTo>
                  <a:pt x="20570" y="37750"/>
                </a:lnTo>
                <a:lnTo>
                  <a:pt x="20500" y="37860"/>
                </a:lnTo>
                <a:lnTo>
                  <a:pt x="20420" y="37920"/>
                </a:lnTo>
                <a:lnTo>
                  <a:pt x="20340" y="37900"/>
                </a:lnTo>
                <a:lnTo>
                  <a:pt x="20180" y="37880"/>
                </a:lnTo>
                <a:lnTo>
                  <a:pt x="19430" y="38060"/>
                </a:lnTo>
                <a:lnTo>
                  <a:pt x="19430" y="38230"/>
                </a:lnTo>
                <a:lnTo>
                  <a:pt x="19560" y="38430"/>
                </a:lnTo>
                <a:lnTo>
                  <a:pt x="19630" y="38570"/>
                </a:lnTo>
                <a:lnTo>
                  <a:pt x="19560" y="38940"/>
                </a:lnTo>
                <a:lnTo>
                  <a:pt x="19460" y="39130"/>
                </a:lnTo>
                <a:lnTo>
                  <a:pt x="18720" y="39100"/>
                </a:lnTo>
                <a:lnTo>
                  <a:pt x="17920" y="39300"/>
                </a:lnTo>
                <a:lnTo>
                  <a:pt x="17370" y="39260"/>
                </a:lnTo>
                <a:lnTo>
                  <a:pt x="16190" y="38870"/>
                </a:lnTo>
                <a:lnTo>
                  <a:pt x="15840" y="38570"/>
                </a:lnTo>
                <a:lnTo>
                  <a:pt x="15530" y="38380"/>
                </a:lnTo>
                <a:lnTo>
                  <a:pt x="15150" y="38290"/>
                </a:lnTo>
                <a:lnTo>
                  <a:pt x="14770" y="38260"/>
                </a:lnTo>
                <a:lnTo>
                  <a:pt x="14060" y="37970"/>
                </a:lnTo>
                <a:lnTo>
                  <a:pt x="13330" y="38070"/>
                </a:lnTo>
                <a:lnTo>
                  <a:pt x="13060" y="38060"/>
                </a:lnTo>
                <a:lnTo>
                  <a:pt x="12970" y="38160"/>
                </a:lnTo>
                <a:lnTo>
                  <a:pt x="13030" y="38380"/>
                </a:lnTo>
                <a:lnTo>
                  <a:pt x="12980" y="38740"/>
                </a:lnTo>
                <a:lnTo>
                  <a:pt x="12800" y="39310"/>
                </a:lnTo>
                <a:lnTo>
                  <a:pt x="12700" y="40130"/>
                </a:lnTo>
                <a:lnTo>
                  <a:pt x="12600" y="40220"/>
                </a:lnTo>
                <a:lnTo>
                  <a:pt x="12580" y="40170"/>
                </a:lnTo>
                <a:lnTo>
                  <a:pt x="12360" y="40010"/>
                </a:lnTo>
                <a:lnTo>
                  <a:pt x="12290" y="39940"/>
                </a:lnTo>
                <a:lnTo>
                  <a:pt x="12220" y="39850"/>
                </a:lnTo>
                <a:lnTo>
                  <a:pt x="12180" y="39760"/>
                </a:lnTo>
                <a:lnTo>
                  <a:pt x="12140" y="39660"/>
                </a:lnTo>
                <a:lnTo>
                  <a:pt x="12120" y="39540"/>
                </a:lnTo>
                <a:lnTo>
                  <a:pt x="12090" y="39450"/>
                </a:lnTo>
                <a:lnTo>
                  <a:pt x="12030" y="39380"/>
                </a:lnTo>
                <a:lnTo>
                  <a:pt x="11950" y="39320"/>
                </a:lnTo>
                <a:lnTo>
                  <a:pt x="11890" y="39250"/>
                </a:lnTo>
                <a:lnTo>
                  <a:pt x="11470" y="38480"/>
                </a:lnTo>
                <a:lnTo>
                  <a:pt x="11460" y="38480"/>
                </a:lnTo>
                <a:lnTo>
                  <a:pt x="11450" y="38470"/>
                </a:lnTo>
                <a:lnTo>
                  <a:pt x="11440" y="38470"/>
                </a:lnTo>
                <a:lnTo>
                  <a:pt x="11300" y="38490"/>
                </a:lnTo>
                <a:lnTo>
                  <a:pt x="11180" y="38480"/>
                </a:lnTo>
                <a:lnTo>
                  <a:pt x="11070" y="38420"/>
                </a:lnTo>
                <a:lnTo>
                  <a:pt x="10980" y="38290"/>
                </a:lnTo>
                <a:lnTo>
                  <a:pt x="11080" y="38240"/>
                </a:lnTo>
                <a:lnTo>
                  <a:pt x="11120" y="38210"/>
                </a:lnTo>
                <a:lnTo>
                  <a:pt x="11160" y="38170"/>
                </a:lnTo>
                <a:lnTo>
                  <a:pt x="11230" y="38010"/>
                </a:lnTo>
                <a:lnTo>
                  <a:pt x="11270" y="37860"/>
                </a:lnTo>
                <a:lnTo>
                  <a:pt x="11330" y="37740"/>
                </a:lnTo>
                <a:lnTo>
                  <a:pt x="11440" y="37640"/>
                </a:lnTo>
                <a:lnTo>
                  <a:pt x="11510" y="37560"/>
                </a:lnTo>
                <a:lnTo>
                  <a:pt x="11700" y="37410"/>
                </a:lnTo>
                <a:lnTo>
                  <a:pt x="11750" y="37340"/>
                </a:lnTo>
                <a:lnTo>
                  <a:pt x="11750" y="37280"/>
                </a:lnTo>
                <a:lnTo>
                  <a:pt x="11720" y="37230"/>
                </a:lnTo>
                <a:lnTo>
                  <a:pt x="11690" y="37180"/>
                </a:lnTo>
                <a:lnTo>
                  <a:pt x="11660" y="37120"/>
                </a:lnTo>
                <a:lnTo>
                  <a:pt x="11670" y="37060"/>
                </a:lnTo>
                <a:lnTo>
                  <a:pt x="11740" y="36960"/>
                </a:lnTo>
                <a:lnTo>
                  <a:pt x="11760" y="36900"/>
                </a:lnTo>
                <a:lnTo>
                  <a:pt x="11830" y="36630"/>
                </a:lnTo>
                <a:lnTo>
                  <a:pt x="11840" y="36490"/>
                </a:lnTo>
                <a:lnTo>
                  <a:pt x="11810" y="36360"/>
                </a:lnTo>
                <a:lnTo>
                  <a:pt x="11740" y="36250"/>
                </a:lnTo>
                <a:lnTo>
                  <a:pt x="11640" y="36190"/>
                </a:lnTo>
                <a:lnTo>
                  <a:pt x="11540" y="36190"/>
                </a:lnTo>
                <a:lnTo>
                  <a:pt x="11440" y="36260"/>
                </a:lnTo>
                <a:lnTo>
                  <a:pt x="11350" y="36200"/>
                </a:lnTo>
                <a:lnTo>
                  <a:pt x="11290" y="36070"/>
                </a:lnTo>
                <a:lnTo>
                  <a:pt x="11150" y="35600"/>
                </a:lnTo>
                <a:lnTo>
                  <a:pt x="11190" y="35530"/>
                </a:lnTo>
                <a:lnTo>
                  <a:pt x="11440" y="35470"/>
                </a:lnTo>
                <a:lnTo>
                  <a:pt x="11480" y="35440"/>
                </a:lnTo>
                <a:lnTo>
                  <a:pt x="11510" y="35410"/>
                </a:lnTo>
                <a:lnTo>
                  <a:pt x="11530" y="35370"/>
                </a:lnTo>
                <a:lnTo>
                  <a:pt x="11560" y="35320"/>
                </a:lnTo>
                <a:lnTo>
                  <a:pt x="11560" y="35150"/>
                </a:lnTo>
                <a:lnTo>
                  <a:pt x="11520" y="34920"/>
                </a:lnTo>
                <a:lnTo>
                  <a:pt x="11540" y="34760"/>
                </a:lnTo>
                <a:lnTo>
                  <a:pt x="11730" y="34820"/>
                </a:lnTo>
                <a:lnTo>
                  <a:pt x="11890" y="34900"/>
                </a:lnTo>
                <a:lnTo>
                  <a:pt x="12030" y="34940"/>
                </a:lnTo>
                <a:lnTo>
                  <a:pt x="12360" y="34960"/>
                </a:lnTo>
                <a:lnTo>
                  <a:pt x="12460" y="35000"/>
                </a:lnTo>
                <a:lnTo>
                  <a:pt x="12490" y="34990"/>
                </a:lnTo>
                <a:lnTo>
                  <a:pt x="12510" y="34960"/>
                </a:lnTo>
                <a:lnTo>
                  <a:pt x="12520" y="34900"/>
                </a:lnTo>
                <a:lnTo>
                  <a:pt x="12520" y="34830"/>
                </a:lnTo>
                <a:lnTo>
                  <a:pt x="12510" y="34800"/>
                </a:lnTo>
                <a:lnTo>
                  <a:pt x="12450" y="34720"/>
                </a:lnTo>
                <a:lnTo>
                  <a:pt x="12440" y="34630"/>
                </a:lnTo>
                <a:lnTo>
                  <a:pt x="12440" y="34520"/>
                </a:lnTo>
                <a:lnTo>
                  <a:pt x="12420" y="34410"/>
                </a:lnTo>
                <a:lnTo>
                  <a:pt x="12400" y="34370"/>
                </a:lnTo>
                <a:lnTo>
                  <a:pt x="12380" y="34340"/>
                </a:lnTo>
                <a:lnTo>
                  <a:pt x="12360" y="34310"/>
                </a:lnTo>
                <a:lnTo>
                  <a:pt x="12340" y="34250"/>
                </a:lnTo>
                <a:lnTo>
                  <a:pt x="12320" y="34200"/>
                </a:lnTo>
                <a:lnTo>
                  <a:pt x="12290" y="34160"/>
                </a:lnTo>
                <a:lnTo>
                  <a:pt x="12250" y="34130"/>
                </a:lnTo>
                <a:lnTo>
                  <a:pt x="12210" y="34100"/>
                </a:lnTo>
                <a:lnTo>
                  <a:pt x="12140" y="34020"/>
                </a:lnTo>
                <a:lnTo>
                  <a:pt x="12180" y="33930"/>
                </a:lnTo>
                <a:lnTo>
                  <a:pt x="12310" y="33780"/>
                </a:lnTo>
                <a:lnTo>
                  <a:pt x="12320" y="33710"/>
                </a:lnTo>
                <a:lnTo>
                  <a:pt x="12310" y="33600"/>
                </a:lnTo>
                <a:lnTo>
                  <a:pt x="12320" y="33530"/>
                </a:lnTo>
                <a:lnTo>
                  <a:pt x="12370" y="33460"/>
                </a:lnTo>
                <a:lnTo>
                  <a:pt x="12430" y="33440"/>
                </a:lnTo>
                <a:lnTo>
                  <a:pt x="12560" y="33430"/>
                </a:lnTo>
                <a:lnTo>
                  <a:pt x="12690" y="33330"/>
                </a:lnTo>
                <a:lnTo>
                  <a:pt x="12720" y="33190"/>
                </a:lnTo>
                <a:lnTo>
                  <a:pt x="12710" y="33050"/>
                </a:lnTo>
                <a:lnTo>
                  <a:pt x="12740" y="32940"/>
                </a:lnTo>
                <a:lnTo>
                  <a:pt x="12850" y="32930"/>
                </a:lnTo>
                <a:lnTo>
                  <a:pt x="12930" y="32980"/>
                </a:lnTo>
                <a:lnTo>
                  <a:pt x="12990" y="33010"/>
                </a:lnTo>
                <a:lnTo>
                  <a:pt x="13120" y="33050"/>
                </a:lnTo>
                <a:lnTo>
                  <a:pt x="13190" y="32960"/>
                </a:lnTo>
                <a:lnTo>
                  <a:pt x="13220" y="32820"/>
                </a:lnTo>
                <a:lnTo>
                  <a:pt x="13260" y="32710"/>
                </a:lnTo>
                <a:lnTo>
                  <a:pt x="13280" y="32600"/>
                </a:lnTo>
                <a:lnTo>
                  <a:pt x="13230" y="32450"/>
                </a:lnTo>
                <a:lnTo>
                  <a:pt x="13220" y="32370"/>
                </a:lnTo>
                <a:lnTo>
                  <a:pt x="13220" y="32300"/>
                </a:lnTo>
                <a:lnTo>
                  <a:pt x="13240" y="32230"/>
                </a:lnTo>
                <a:lnTo>
                  <a:pt x="13290" y="32180"/>
                </a:lnTo>
                <a:lnTo>
                  <a:pt x="13320" y="32170"/>
                </a:lnTo>
                <a:lnTo>
                  <a:pt x="13390" y="32170"/>
                </a:lnTo>
                <a:lnTo>
                  <a:pt x="13420" y="32150"/>
                </a:lnTo>
                <a:lnTo>
                  <a:pt x="13430" y="32120"/>
                </a:lnTo>
                <a:lnTo>
                  <a:pt x="13420" y="32050"/>
                </a:lnTo>
                <a:lnTo>
                  <a:pt x="13420" y="32030"/>
                </a:lnTo>
                <a:lnTo>
                  <a:pt x="13480" y="31920"/>
                </a:lnTo>
                <a:lnTo>
                  <a:pt x="13520" y="31910"/>
                </a:lnTo>
                <a:lnTo>
                  <a:pt x="13590" y="31930"/>
                </a:lnTo>
                <a:lnTo>
                  <a:pt x="13690" y="31990"/>
                </a:lnTo>
                <a:lnTo>
                  <a:pt x="13740" y="32010"/>
                </a:lnTo>
                <a:lnTo>
                  <a:pt x="13800" y="32010"/>
                </a:lnTo>
                <a:lnTo>
                  <a:pt x="13940" y="32070"/>
                </a:lnTo>
                <a:lnTo>
                  <a:pt x="14010" y="32050"/>
                </a:lnTo>
                <a:lnTo>
                  <a:pt x="14080" y="31990"/>
                </a:lnTo>
                <a:lnTo>
                  <a:pt x="14210" y="31910"/>
                </a:lnTo>
                <a:lnTo>
                  <a:pt x="14250" y="31910"/>
                </a:lnTo>
                <a:lnTo>
                  <a:pt x="14340" y="31930"/>
                </a:lnTo>
                <a:lnTo>
                  <a:pt x="14460" y="31890"/>
                </a:lnTo>
                <a:lnTo>
                  <a:pt x="14520" y="31880"/>
                </a:lnTo>
                <a:lnTo>
                  <a:pt x="14570" y="31850"/>
                </a:lnTo>
                <a:lnTo>
                  <a:pt x="14610" y="31780"/>
                </a:lnTo>
                <a:lnTo>
                  <a:pt x="14510" y="31670"/>
                </a:lnTo>
                <a:lnTo>
                  <a:pt x="14570" y="31500"/>
                </a:lnTo>
                <a:lnTo>
                  <a:pt x="14670" y="31330"/>
                </a:lnTo>
                <a:lnTo>
                  <a:pt x="14690" y="31180"/>
                </a:lnTo>
                <a:lnTo>
                  <a:pt x="14620" y="31120"/>
                </a:lnTo>
                <a:lnTo>
                  <a:pt x="14440" y="31120"/>
                </a:lnTo>
                <a:lnTo>
                  <a:pt x="14370" y="31070"/>
                </a:lnTo>
                <a:lnTo>
                  <a:pt x="14360" y="30980"/>
                </a:lnTo>
                <a:lnTo>
                  <a:pt x="14400" y="30910"/>
                </a:lnTo>
                <a:lnTo>
                  <a:pt x="14460" y="30840"/>
                </a:lnTo>
                <a:lnTo>
                  <a:pt x="14480" y="3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