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Kerm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9630" y="51380"/>
                </a:moveTo>
                <a:lnTo>
                  <a:pt x="74980" y="53800"/>
                </a:lnTo>
                <a:lnTo>
                  <a:pt x="75660" y="54310"/>
                </a:lnTo>
                <a:lnTo>
                  <a:pt x="77540" y="57050"/>
                </a:lnTo>
                <a:lnTo>
                  <a:pt x="76570" y="61540"/>
                </a:lnTo>
                <a:lnTo>
                  <a:pt x="76530" y="61990"/>
                </a:lnTo>
                <a:lnTo>
                  <a:pt x="76640" y="62110"/>
                </a:lnTo>
                <a:lnTo>
                  <a:pt x="76860" y="62250"/>
                </a:lnTo>
                <a:lnTo>
                  <a:pt x="77040" y="62730"/>
                </a:lnTo>
                <a:lnTo>
                  <a:pt x="77210" y="63870"/>
                </a:lnTo>
                <a:lnTo>
                  <a:pt x="77190" y="64340"/>
                </a:lnTo>
                <a:lnTo>
                  <a:pt x="77050" y="64870"/>
                </a:lnTo>
                <a:lnTo>
                  <a:pt x="76650" y="65480"/>
                </a:lnTo>
                <a:lnTo>
                  <a:pt x="76590" y="65820"/>
                </a:lnTo>
                <a:lnTo>
                  <a:pt x="76650" y="66180"/>
                </a:lnTo>
                <a:lnTo>
                  <a:pt x="76660" y="66620"/>
                </a:lnTo>
                <a:lnTo>
                  <a:pt x="76800" y="66910"/>
                </a:lnTo>
                <a:lnTo>
                  <a:pt x="76850" y="67120"/>
                </a:lnTo>
                <a:lnTo>
                  <a:pt x="76840" y="67320"/>
                </a:lnTo>
                <a:lnTo>
                  <a:pt x="76700" y="67470"/>
                </a:lnTo>
                <a:lnTo>
                  <a:pt x="76490" y="67640"/>
                </a:lnTo>
                <a:lnTo>
                  <a:pt x="75390" y="68280"/>
                </a:lnTo>
                <a:lnTo>
                  <a:pt x="74860" y="68460"/>
                </a:lnTo>
                <a:lnTo>
                  <a:pt x="74590" y="68600"/>
                </a:lnTo>
                <a:lnTo>
                  <a:pt x="74760" y="68880"/>
                </a:lnTo>
                <a:lnTo>
                  <a:pt x="75150" y="69170"/>
                </a:lnTo>
                <a:lnTo>
                  <a:pt x="75310" y="69440"/>
                </a:lnTo>
                <a:lnTo>
                  <a:pt x="75170" y="69920"/>
                </a:lnTo>
                <a:lnTo>
                  <a:pt x="74630" y="70640"/>
                </a:lnTo>
                <a:lnTo>
                  <a:pt x="74660" y="72480"/>
                </a:lnTo>
                <a:lnTo>
                  <a:pt x="74600" y="73090"/>
                </a:lnTo>
                <a:lnTo>
                  <a:pt x="74050" y="75220"/>
                </a:lnTo>
                <a:lnTo>
                  <a:pt x="74050" y="75740"/>
                </a:lnTo>
                <a:lnTo>
                  <a:pt x="74170" y="76190"/>
                </a:lnTo>
                <a:lnTo>
                  <a:pt x="74190" y="76390"/>
                </a:lnTo>
                <a:lnTo>
                  <a:pt x="74170" y="76730"/>
                </a:lnTo>
                <a:lnTo>
                  <a:pt x="74270" y="77090"/>
                </a:lnTo>
                <a:lnTo>
                  <a:pt x="74630" y="77500"/>
                </a:lnTo>
                <a:lnTo>
                  <a:pt x="74870" y="78000"/>
                </a:lnTo>
                <a:lnTo>
                  <a:pt x="74740" y="78400"/>
                </a:lnTo>
                <a:lnTo>
                  <a:pt x="74610" y="78630"/>
                </a:lnTo>
                <a:lnTo>
                  <a:pt x="74690" y="78750"/>
                </a:lnTo>
                <a:lnTo>
                  <a:pt x="74840" y="78890"/>
                </a:lnTo>
                <a:lnTo>
                  <a:pt x="74840" y="79070"/>
                </a:lnTo>
                <a:lnTo>
                  <a:pt x="74690" y="79250"/>
                </a:lnTo>
                <a:lnTo>
                  <a:pt x="74570" y="79490"/>
                </a:lnTo>
                <a:lnTo>
                  <a:pt x="74660" y="79800"/>
                </a:lnTo>
                <a:lnTo>
                  <a:pt x="74820" y="79990"/>
                </a:lnTo>
                <a:lnTo>
                  <a:pt x="74860" y="80190"/>
                </a:lnTo>
                <a:lnTo>
                  <a:pt x="74790" y="80390"/>
                </a:lnTo>
                <a:lnTo>
                  <a:pt x="74700" y="80500"/>
                </a:lnTo>
                <a:lnTo>
                  <a:pt x="74710" y="80670"/>
                </a:lnTo>
                <a:lnTo>
                  <a:pt x="74640" y="80760"/>
                </a:lnTo>
                <a:lnTo>
                  <a:pt x="74590" y="80900"/>
                </a:lnTo>
                <a:lnTo>
                  <a:pt x="74590" y="81220"/>
                </a:lnTo>
                <a:lnTo>
                  <a:pt x="74560" y="81410"/>
                </a:lnTo>
                <a:lnTo>
                  <a:pt x="74470" y="81640"/>
                </a:lnTo>
                <a:lnTo>
                  <a:pt x="74280" y="81350"/>
                </a:lnTo>
                <a:lnTo>
                  <a:pt x="74210" y="81300"/>
                </a:lnTo>
                <a:lnTo>
                  <a:pt x="74080" y="81300"/>
                </a:lnTo>
                <a:lnTo>
                  <a:pt x="73900" y="81220"/>
                </a:lnTo>
                <a:lnTo>
                  <a:pt x="73760" y="81260"/>
                </a:lnTo>
                <a:lnTo>
                  <a:pt x="73620" y="81410"/>
                </a:lnTo>
                <a:lnTo>
                  <a:pt x="73420" y="81430"/>
                </a:lnTo>
                <a:lnTo>
                  <a:pt x="73180" y="81420"/>
                </a:lnTo>
                <a:lnTo>
                  <a:pt x="72990" y="81380"/>
                </a:lnTo>
                <a:lnTo>
                  <a:pt x="72910" y="81240"/>
                </a:lnTo>
                <a:lnTo>
                  <a:pt x="72900" y="81070"/>
                </a:lnTo>
                <a:lnTo>
                  <a:pt x="72850" y="80960"/>
                </a:lnTo>
                <a:lnTo>
                  <a:pt x="72840" y="80860"/>
                </a:lnTo>
                <a:lnTo>
                  <a:pt x="72880" y="80760"/>
                </a:lnTo>
                <a:lnTo>
                  <a:pt x="72890" y="80700"/>
                </a:lnTo>
                <a:lnTo>
                  <a:pt x="72800" y="80650"/>
                </a:lnTo>
                <a:lnTo>
                  <a:pt x="72510" y="80600"/>
                </a:lnTo>
                <a:lnTo>
                  <a:pt x="72330" y="80520"/>
                </a:lnTo>
                <a:lnTo>
                  <a:pt x="72160" y="80480"/>
                </a:lnTo>
                <a:lnTo>
                  <a:pt x="72000" y="80560"/>
                </a:lnTo>
                <a:lnTo>
                  <a:pt x="71740" y="80580"/>
                </a:lnTo>
                <a:lnTo>
                  <a:pt x="71360" y="80510"/>
                </a:lnTo>
                <a:lnTo>
                  <a:pt x="70730" y="80560"/>
                </a:lnTo>
                <a:lnTo>
                  <a:pt x="70720" y="80450"/>
                </a:lnTo>
                <a:lnTo>
                  <a:pt x="70820" y="80330"/>
                </a:lnTo>
                <a:lnTo>
                  <a:pt x="70880" y="80040"/>
                </a:lnTo>
                <a:lnTo>
                  <a:pt x="70880" y="79890"/>
                </a:lnTo>
                <a:lnTo>
                  <a:pt x="70850" y="79730"/>
                </a:lnTo>
                <a:lnTo>
                  <a:pt x="70960" y="78710"/>
                </a:lnTo>
                <a:lnTo>
                  <a:pt x="71020" y="78540"/>
                </a:lnTo>
                <a:lnTo>
                  <a:pt x="71110" y="78440"/>
                </a:lnTo>
                <a:lnTo>
                  <a:pt x="71140" y="78350"/>
                </a:lnTo>
                <a:lnTo>
                  <a:pt x="71130" y="78220"/>
                </a:lnTo>
                <a:lnTo>
                  <a:pt x="71020" y="77880"/>
                </a:lnTo>
                <a:lnTo>
                  <a:pt x="71020" y="77770"/>
                </a:lnTo>
                <a:lnTo>
                  <a:pt x="71120" y="77780"/>
                </a:lnTo>
                <a:lnTo>
                  <a:pt x="71420" y="77960"/>
                </a:lnTo>
                <a:lnTo>
                  <a:pt x="71460" y="77860"/>
                </a:lnTo>
                <a:lnTo>
                  <a:pt x="71320" y="77560"/>
                </a:lnTo>
                <a:lnTo>
                  <a:pt x="71050" y="77240"/>
                </a:lnTo>
                <a:lnTo>
                  <a:pt x="70690" y="76950"/>
                </a:lnTo>
                <a:lnTo>
                  <a:pt x="70370" y="76750"/>
                </a:lnTo>
                <a:lnTo>
                  <a:pt x="70060" y="76750"/>
                </a:lnTo>
                <a:lnTo>
                  <a:pt x="69870" y="76880"/>
                </a:lnTo>
                <a:lnTo>
                  <a:pt x="69750" y="77030"/>
                </a:lnTo>
                <a:lnTo>
                  <a:pt x="69530" y="77240"/>
                </a:lnTo>
                <a:lnTo>
                  <a:pt x="69390" y="77200"/>
                </a:lnTo>
                <a:lnTo>
                  <a:pt x="69070" y="76960"/>
                </a:lnTo>
                <a:lnTo>
                  <a:pt x="67620" y="76190"/>
                </a:lnTo>
                <a:lnTo>
                  <a:pt x="67520" y="75880"/>
                </a:lnTo>
                <a:lnTo>
                  <a:pt x="67370" y="73900"/>
                </a:lnTo>
                <a:lnTo>
                  <a:pt x="67230" y="73480"/>
                </a:lnTo>
                <a:lnTo>
                  <a:pt x="67100" y="73220"/>
                </a:lnTo>
                <a:lnTo>
                  <a:pt x="66980" y="73160"/>
                </a:lnTo>
                <a:lnTo>
                  <a:pt x="66870" y="73000"/>
                </a:lnTo>
                <a:lnTo>
                  <a:pt x="66950" y="72840"/>
                </a:lnTo>
                <a:lnTo>
                  <a:pt x="67080" y="72730"/>
                </a:lnTo>
                <a:lnTo>
                  <a:pt x="67050" y="72460"/>
                </a:lnTo>
                <a:lnTo>
                  <a:pt x="66840" y="72140"/>
                </a:lnTo>
                <a:lnTo>
                  <a:pt x="66620" y="71900"/>
                </a:lnTo>
                <a:lnTo>
                  <a:pt x="66510" y="71690"/>
                </a:lnTo>
                <a:lnTo>
                  <a:pt x="66330" y="71450"/>
                </a:lnTo>
                <a:lnTo>
                  <a:pt x="66080" y="71320"/>
                </a:lnTo>
                <a:lnTo>
                  <a:pt x="65940" y="71300"/>
                </a:lnTo>
                <a:lnTo>
                  <a:pt x="65840" y="71220"/>
                </a:lnTo>
                <a:lnTo>
                  <a:pt x="65770" y="71100"/>
                </a:lnTo>
                <a:lnTo>
                  <a:pt x="65600" y="70270"/>
                </a:lnTo>
                <a:lnTo>
                  <a:pt x="65640" y="69730"/>
                </a:lnTo>
                <a:lnTo>
                  <a:pt x="65610" y="69640"/>
                </a:lnTo>
                <a:lnTo>
                  <a:pt x="65120" y="69400"/>
                </a:lnTo>
                <a:lnTo>
                  <a:pt x="64860" y="69390"/>
                </a:lnTo>
                <a:lnTo>
                  <a:pt x="64640" y="69560"/>
                </a:lnTo>
                <a:lnTo>
                  <a:pt x="64500" y="69740"/>
                </a:lnTo>
                <a:lnTo>
                  <a:pt x="63990" y="70220"/>
                </a:lnTo>
                <a:lnTo>
                  <a:pt x="63430" y="70500"/>
                </a:lnTo>
                <a:lnTo>
                  <a:pt x="63130" y="70550"/>
                </a:lnTo>
                <a:lnTo>
                  <a:pt x="62570" y="70470"/>
                </a:lnTo>
                <a:lnTo>
                  <a:pt x="62090" y="70170"/>
                </a:lnTo>
                <a:lnTo>
                  <a:pt x="61690" y="69800"/>
                </a:lnTo>
                <a:lnTo>
                  <a:pt x="61260" y="69260"/>
                </a:lnTo>
                <a:lnTo>
                  <a:pt x="61170" y="68730"/>
                </a:lnTo>
                <a:lnTo>
                  <a:pt x="61280" y="68340"/>
                </a:lnTo>
                <a:lnTo>
                  <a:pt x="61190" y="66290"/>
                </a:lnTo>
                <a:lnTo>
                  <a:pt x="61060" y="66100"/>
                </a:lnTo>
                <a:lnTo>
                  <a:pt x="60920" y="66110"/>
                </a:lnTo>
                <a:lnTo>
                  <a:pt x="60370" y="66370"/>
                </a:lnTo>
                <a:lnTo>
                  <a:pt x="59420" y="67090"/>
                </a:lnTo>
                <a:lnTo>
                  <a:pt x="59180" y="67150"/>
                </a:lnTo>
                <a:lnTo>
                  <a:pt x="58970" y="67050"/>
                </a:lnTo>
                <a:lnTo>
                  <a:pt x="58760" y="66900"/>
                </a:lnTo>
                <a:lnTo>
                  <a:pt x="58560" y="66630"/>
                </a:lnTo>
                <a:lnTo>
                  <a:pt x="58140" y="66300"/>
                </a:lnTo>
                <a:lnTo>
                  <a:pt x="57290" y="66060"/>
                </a:lnTo>
                <a:lnTo>
                  <a:pt x="56890" y="66030"/>
                </a:lnTo>
                <a:lnTo>
                  <a:pt x="55930" y="63660"/>
                </a:lnTo>
                <a:lnTo>
                  <a:pt x="55660" y="63550"/>
                </a:lnTo>
                <a:lnTo>
                  <a:pt x="54580" y="63450"/>
                </a:lnTo>
                <a:lnTo>
                  <a:pt x="54370" y="63310"/>
                </a:lnTo>
                <a:lnTo>
                  <a:pt x="54260" y="63200"/>
                </a:lnTo>
                <a:lnTo>
                  <a:pt x="54160" y="63020"/>
                </a:lnTo>
                <a:lnTo>
                  <a:pt x="54100" y="62810"/>
                </a:lnTo>
                <a:lnTo>
                  <a:pt x="53720" y="62010"/>
                </a:lnTo>
                <a:lnTo>
                  <a:pt x="53590" y="61590"/>
                </a:lnTo>
                <a:lnTo>
                  <a:pt x="53590" y="61480"/>
                </a:lnTo>
                <a:lnTo>
                  <a:pt x="53800" y="61390"/>
                </a:lnTo>
                <a:lnTo>
                  <a:pt x="53850" y="61350"/>
                </a:lnTo>
                <a:lnTo>
                  <a:pt x="54320" y="61290"/>
                </a:lnTo>
                <a:lnTo>
                  <a:pt x="54470" y="61180"/>
                </a:lnTo>
                <a:lnTo>
                  <a:pt x="54470" y="61030"/>
                </a:lnTo>
                <a:lnTo>
                  <a:pt x="54400" y="60810"/>
                </a:lnTo>
                <a:lnTo>
                  <a:pt x="54350" y="60500"/>
                </a:lnTo>
                <a:lnTo>
                  <a:pt x="54410" y="58740"/>
                </a:lnTo>
                <a:lnTo>
                  <a:pt x="54260" y="58630"/>
                </a:lnTo>
                <a:lnTo>
                  <a:pt x="54110" y="58450"/>
                </a:lnTo>
                <a:lnTo>
                  <a:pt x="53990" y="57900"/>
                </a:lnTo>
                <a:lnTo>
                  <a:pt x="53720" y="57170"/>
                </a:lnTo>
                <a:lnTo>
                  <a:pt x="53450" y="56670"/>
                </a:lnTo>
                <a:lnTo>
                  <a:pt x="53440" y="56400"/>
                </a:lnTo>
                <a:lnTo>
                  <a:pt x="53550" y="56000"/>
                </a:lnTo>
                <a:lnTo>
                  <a:pt x="53760" y="55580"/>
                </a:lnTo>
                <a:lnTo>
                  <a:pt x="54180" y="55120"/>
                </a:lnTo>
                <a:lnTo>
                  <a:pt x="56820" y="54650"/>
                </a:lnTo>
                <a:lnTo>
                  <a:pt x="57430" y="54670"/>
                </a:lnTo>
                <a:lnTo>
                  <a:pt x="57810" y="54750"/>
                </a:lnTo>
                <a:lnTo>
                  <a:pt x="58700" y="54630"/>
                </a:lnTo>
                <a:lnTo>
                  <a:pt x="59500" y="54280"/>
                </a:lnTo>
                <a:lnTo>
                  <a:pt x="59570" y="53900"/>
                </a:lnTo>
                <a:lnTo>
                  <a:pt x="59630" y="52160"/>
                </a:lnTo>
                <a:lnTo>
                  <a:pt x="59840" y="51710"/>
                </a:lnTo>
                <a:lnTo>
                  <a:pt x="62340" y="50390"/>
                </a:lnTo>
                <a:lnTo>
                  <a:pt x="62670" y="50040"/>
                </a:lnTo>
                <a:lnTo>
                  <a:pt x="63650" y="49480"/>
                </a:lnTo>
                <a:lnTo>
                  <a:pt x="63870" y="49250"/>
                </a:lnTo>
                <a:lnTo>
                  <a:pt x="63970" y="49090"/>
                </a:lnTo>
                <a:lnTo>
                  <a:pt x="64570" y="49200"/>
                </a:lnTo>
                <a:lnTo>
                  <a:pt x="69630" y="51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