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Ilam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2600" y="40220"/>
                </a:moveTo>
                <a:lnTo>
                  <a:pt x="12700" y="40130"/>
                </a:lnTo>
                <a:lnTo>
                  <a:pt x="12800" y="39310"/>
                </a:lnTo>
                <a:lnTo>
                  <a:pt x="12980" y="38740"/>
                </a:lnTo>
                <a:lnTo>
                  <a:pt x="13030" y="38380"/>
                </a:lnTo>
                <a:lnTo>
                  <a:pt x="12970" y="38160"/>
                </a:lnTo>
                <a:lnTo>
                  <a:pt x="13060" y="38060"/>
                </a:lnTo>
                <a:lnTo>
                  <a:pt x="13330" y="38070"/>
                </a:lnTo>
                <a:lnTo>
                  <a:pt x="14060" y="37970"/>
                </a:lnTo>
                <a:lnTo>
                  <a:pt x="14770" y="38260"/>
                </a:lnTo>
                <a:lnTo>
                  <a:pt x="15150" y="38290"/>
                </a:lnTo>
                <a:lnTo>
                  <a:pt x="15530" y="38380"/>
                </a:lnTo>
                <a:lnTo>
                  <a:pt x="15840" y="38570"/>
                </a:lnTo>
                <a:lnTo>
                  <a:pt x="16190" y="38870"/>
                </a:lnTo>
                <a:lnTo>
                  <a:pt x="17370" y="39260"/>
                </a:lnTo>
                <a:lnTo>
                  <a:pt x="17920" y="39300"/>
                </a:lnTo>
                <a:lnTo>
                  <a:pt x="18720" y="39100"/>
                </a:lnTo>
                <a:lnTo>
                  <a:pt x="19460" y="39130"/>
                </a:lnTo>
                <a:lnTo>
                  <a:pt x="19560" y="38940"/>
                </a:lnTo>
                <a:lnTo>
                  <a:pt x="19630" y="38570"/>
                </a:lnTo>
                <a:lnTo>
                  <a:pt x="19560" y="38430"/>
                </a:lnTo>
                <a:lnTo>
                  <a:pt x="19430" y="38230"/>
                </a:lnTo>
                <a:lnTo>
                  <a:pt x="19430" y="38060"/>
                </a:lnTo>
                <a:lnTo>
                  <a:pt x="20180" y="37880"/>
                </a:lnTo>
                <a:lnTo>
                  <a:pt x="20340" y="37900"/>
                </a:lnTo>
                <a:lnTo>
                  <a:pt x="20420" y="37920"/>
                </a:lnTo>
                <a:lnTo>
                  <a:pt x="20490" y="38010"/>
                </a:lnTo>
                <a:lnTo>
                  <a:pt x="20590" y="38260"/>
                </a:lnTo>
                <a:lnTo>
                  <a:pt x="20640" y="38540"/>
                </a:lnTo>
                <a:lnTo>
                  <a:pt x="20610" y="38720"/>
                </a:lnTo>
                <a:lnTo>
                  <a:pt x="20550" y="38840"/>
                </a:lnTo>
                <a:lnTo>
                  <a:pt x="20440" y="38960"/>
                </a:lnTo>
                <a:lnTo>
                  <a:pt x="20170" y="39140"/>
                </a:lnTo>
                <a:lnTo>
                  <a:pt x="20080" y="39270"/>
                </a:lnTo>
                <a:lnTo>
                  <a:pt x="18430" y="39740"/>
                </a:lnTo>
                <a:lnTo>
                  <a:pt x="18140" y="40020"/>
                </a:lnTo>
                <a:lnTo>
                  <a:pt x="18040" y="40270"/>
                </a:lnTo>
                <a:lnTo>
                  <a:pt x="17950" y="40280"/>
                </a:lnTo>
                <a:lnTo>
                  <a:pt x="17870" y="40320"/>
                </a:lnTo>
                <a:lnTo>
                  <a:pt x="17860" y="40400"/>
                </a:lnTo>
                <a:lnTo>
                  <a:pt x="17790" y="40620"/>
                </a:lnTo>
                <a:lnTo>
                  <a:pt x="17790" y="40660"/>
                </a:lnTo>
                <a:lnTo>
                  <a:pt x="17870" y="40710"/>
                </a:lnTo>
                <a:lnTo>
                  <a:pt x="17970" y="40890"/>
                </a:lnTo>
                <a:lnTo>
                  <a:pt x="18120" y="40970"/>
                </a:lnTo>
                <a:lnTo>
                  <a:pt x="18240" y="41130"/>
                </a:lnTo>
                <a:lnTo>
                  <a:pt x="18340" y="41170"/>
                </a:lnTo>
                <a:lnTo>
                  <a:pt x="18600" y="41320"/>
                </a:lnTo>
                <a:lnTo>
                  <a:pt x="18650" y="41340"/>
                </a:lnTo>
                <a:lnTo>
                  <a:pt x="18670" y="41390"/>
                </a:lnTo>
                <a:lnTo>
                  <a:pt x="18660" y="41450"/>
                </a:lnTo>
                <a:lnTo>
                  <a:pt x="18600" y="41550"/>
                </a:lnTo>
                <a:lnTo>
                  <a:pt x="18620" y="41590"/>
                </a:lnTo>
                <a:lnTo>
                  <a:pt x="18680" y="41670"/>
                </a:lnTo>
                <a:lnTo>
                  <a:pt x="18740" y="41720"/>
                </a:lnTo>
                <a:lnTo>
                  <a:pt x="18830" y="41760"/>
                </a:lnTo>
                <a:lnTo>
                  <a:pt x="19000" y="41820"/>
                </a:lnTo>
                <a:lnTo>
                  <a:pt x="19010" y="41840"/>
                </a:lnTo>
                <a:lnTo>
                  <a:pt x="19020" y="41860"/>
                </a:lnTo>
                <a:lnTo>
                  <a:pt x="19030" y="41890"/>
                </a:lnTo>
                <a:lnTo>
                  <a:pt x="19070" y="41900"/>
                </a:lnTo>
                <a:lnTo>
                  <a:pt x="19090" y="41890"/>
                </a:lnTo>
                <a:lnTo>
                  <a:pt x="19120" y="41870"/>
                </a:lnTo>
                <a:lnTo>
                  <a:pt x="19150" y="41860"/>
                </a:lnTo>
                <a:lnTo>
                  <a:pt x="19190" y="41870"/>
                </a:lnTo>
                <a:lnTo>
                  <a:pt x="19210" y="41890"/>
                </a:lnTo>
                <a:lnTo>
                  <a:pt x="19230" y="41920"/>
                </a:lnTo>
                <a:lnTo>
                  <a:pt x="19470" y="42100"/>
                </a:lnTo>
                <a:lnTo>
                  <a:pt x="19550" y="42130"/>
                </a:lnTo>
                <a:lnTo>
                  <a:pt x="19550" y="42210"/>
                </a:lnTo>
                <a:lnTo>
                  <a:pt x="19640" y="42300"/>
                </a:lnTo>
                <a:lnTo>
                  <a:pt x="19760" y="42370"/>
                </a:lnTo>
                <a:lnTo>
                  <a:pt x="19960" y="42420"/>
                </a:lnTo>
                <a:lnTo>
                  <a:pt x="20540" y="42710"/>
                </a:lnTo>
                <a:lnTo>
                  <a:pt x="20590" y="42770"/>
                </a:lnTo>
                <a:lnTo>
                  <a:pt x="20610" y="42840"/>
                </a:lnTo>
                <a:lnTo>
                  <a:pt x="20670" y="42860"/>
                </a:lnTo>
                <a:lnTo>
                  <a:pt x="20740" y="42860"/>
                </a:lnTo>
                <a:lnTo>
                  <a:pt x="20790" y="42890"/>
                </a:lnTo>
                <a:lnTo>
                  <a:pt x="20910" y="43020"/>
                </a:lnTo>
                <a:lnTo>
                  <a:pt x="21000" y="43200"/>
                </a:lnTo>
                <a:lnTo>
                  <a:pt x="21060" y="43260"/>
                </a:lnTo>
                <a:lnTo>
                  <a:pt x="21150" y="43290"/>
                </a:lnTo>
                <a:lnTo>
                  <a:pt x="21220" y="43330"/>
                </a:lnTo>
                <a:lnTo>
                  <a:pt x="21370" y="43500"/>
                </a:lnTo>
                <a:lnTo>
                  <a:pt x="21930" y="44230"/>
                </a:lnTo>
                <a:lnTo>
                  <a:pt x="22690" y="45830"/>
                </a:lnTo>
                <a:lnTo>
                  <a:pt x="22780" y="45960"/>
                </a:lnTo>
                <a:lnTo>
                  <a:pt x="22840" y="46020"/>
                </a:lnTo>
                <a:lnTo>
                  <a:pt x="22400" y="47030"/>
                </a:lnTo>
                <a:lnTo>
                  <a:pt x="22060" y="47500"/>
                </a:lnTo>
                <a:lnTo>
                  <a:pt x="22070" y="47790"/>
                </a:lnTo>
                <a:lnTo>
                  <a:pt x="22120" y="48140"/>
                </a:lnTo>
                <a:lnTo>
                  <a:pt x="21950" y="48420"/>
                </a:lnTo>
                <a:lnTo>
                  <a:pt x="21460" y="48740"/>
                </a:lnTo>
                <a:lnTo>
                  <a:pt x="21340" y="48790"/>
                </a:lnTo>
                <a:lnTo>
                  <a:pt x="21330" y="48780"/>
                </a:lnTo>
                <a:lnTo>
                  <a:pt x="21230" y="48740"/>
                </a:lnTo>
                <a:lnTo>
                  <a:pt x="21160" y="48730"/>
                </a:lnTo>
                <a:lnTo>
                  <a:pt x="21120" y="48680"/>
                </a:lnTo>
                <a:lnTo>
                  <a:pt x="21080" y="48630"/>
                </a:lnTo>
                <a:lnTo>
                  <a:pt x="21020" y="48590"/>
                </a:lnTo>
                <a:lnTo>
                  <a:pt x="20950" y="48570"/>
                </a:lnTo>
                <a:lnTo>
                  <a:pt x="20920" y="48540"/>
                </a:lnTo>
                <a:lnTo>
                  <a:pt x="20910" y="48500"/>
                </a:lnTo>
                <a:lnTo>
                  <a:pt x="20920" y="48420"/>
                </a:lnTo>
                <a:lnTo>
                  <a:pt x="20940" y="48360"/>
                </a:lnTo>
                <a:lnTo>
                  <a:pt x="20970" y="48310"/>
                </a:lnTo>
                <a:lnTo>
                  <a:pt x="20990" y="48260"/>
                </a:lnTo>
                <a:lnTo>
                  <a:pt x="21000" y="48180"/>
                </a:lnTo>
                <a:lnTo>
                  <a:pt x="20980" y="48110"/>
                </a:lnTo>
                <a:lnTo>
                  <a:pt x="20880" y="48040"/>
                </a:lnTo>
                <a:lnTo>
                  <a:pt x="20860" y="47960"/>
                </a:lnTo>
                <a:lnTo>
                  <a:pt x="20810" y="47940"/>
                </a:lnTo>
                <a:lnTo>
                  <a:pt x="20780" y="47910"/>
                </a:lnTo>
                <a:lnTo>
                  <a:pt x="20700" y="47790"/>
                </a:lnTo>
                <a:lnTo>
                  <a:pt x="20680" y="47760"/>
                </a:lnTo>
                <a:lnTo>
                  <a:pt x="20660" y="47730"/>
                </a:lnTo>
                <a:lnTo>
                  <a:pt x="20520" y="47600"/>
                </a:lnTo>
                <a:lnTo>
                  <a:pt x="20500" y="47570"/>
                </a:lnTo>
                <a:lnTo>
                  <a:pt x="20470" y="47490"/>
                </a:lnTo>
                <a:lnTo>
                  <a:pt x="20470" y="47460"/>
                </a:lnTo>
                <a:lnTo>
                  <a:pt x="20490" y="47440"/>
                </a:lnTo>
                <a:lnTo>
                  <a:pt x="20530" y="47340"/>
                </a:lnTo>
                <a:lnTo>
                  <a:pt x="20550" y="47310"/>
                </a:lnTo>
                <a:lnTo>
                  <a:pt x="20570" y="47270"/>
                </a:lnTo>
                <a:lnTo>
                  <a:pt x="20560" y="47210"/>
                </a:lnTo>
                <a:lnTo>
                  <a:pt x="20540" y="47170"/>
                </a:lnTo>
                <a:lnTo>
                  <a:pt x="20410" y="47070"/>
                </a:lnTo>
                <a:lnTo>
                  <a:pt x="20330" y="46970"/>
                </a:lnTo>
                <a:lnTo>
                  <a:pt x="20280" y="46880"/>
                </a:lnTo>
                <a:lnTo>
                  <a:pt x="20220" y="46810"/>
                </a:lnTo>
                <a:lnTo>
                  <a:pt x="20120" y="46760"/>
                </a:lnTo>
                <a:lnTo>
                  <a:pt x="19850" y="46670"/>
                </a:lnTo>
                <a:lnTo>
                  <a:pt x="19790" y="46660"/>
                </a:lnTo>
                <a:lnTo>
                  <a:pt x="19570" y="46780"/>
                </a:lnTo>
                <a:lnTo>
                  <a:pt x="19490" y="46810"/>
                </a:lnTo>
                <a:lnTo>
                  <a:pt x="19320" y="46830"/>
                </a:lnTo>
                <a:lnTo>
                  <a:pt x="19170" y="46800"/>
                </a:lnTo>
                <a:lnTo>
                  <a:pt x="19030" y="46720"/>
                </a:lnTo>
                <a:lnTo>
                  <a:pt x="18880" y="46610"/>
                </a:lnTo>
                <a:lnTo>
                  <a:pt x="17460" y="45370"/>
                </a:lnTo>
                <a:lnTo>
                  <a:pt x="17260" y="45150"/>
                </a:lnTo>
                <a:lnTo>
                  <a:pt x="16960" y="44960"/>
                </a:lnTo>
                <a:lnTo>
                  <a:pt x="16740" y="44790"/>
                </a:lnTo>
                <a:lnTo>
                  <a:pt x="16720" y="44780"/>
                </a:lnTo>
                <a:lnTo>
                  <a:pt x="16280" y="44520"/>
                </a:lnTo>
                <a:lnTo>
                  <a:pt x="16150" y="44390"/>
                </a:lnTo>
                <a:lnTo>
                  <a:pt x="15680" y="44170"/>
                </a:lnTo>
                <a:lnTo>
                  <a:pt x="15180" y="44010"/>
                </a:lnTo>
                <a:lnTo>
                  <a:pt x="14630" y="44070"/>
                </a:lnTo>
                <a:lnTo>
                  <a:pt x="14350" y="44040"/>
                </a:lnTo>
                <a:lnTo>
                  <a:pt x="14250" y="43810"/>
                </a:lnTo>
                <a:lnTo>
                  <a:pt x="14310" y="43750"/>
                </a:lnTo>
                <a:lnTo>
                  <a:pt x="14390" y="43680"/>
                </a:lnTo>
                <a:lnTo>
                  <a:pt x="14460" y="43610"/>
                </a:lnTo>
                <a:lnTo>
                  <a:pt x="14490" y="43510"/>
                </a:lnTo>
                <a:lnTo>
                  <a:pt x="14460" y="43440"/>
                </a:lnTo>
                <a:lnTo>
                  <a:pt x="14390" y="43380"/>
                </a:lnTo>
                <a:lnTo>
                  <a:pt x="14300" y="43340"/>
                </a:lnTo>
                <a:lnTo>
                  <a:pt x="14100" y="43310"/>
                </a:lnTo>
                <a:lnTo>
                  <a:pt x="14030" y="43260"/>
                </a:lnTo>
                <a:lnTo>
                  <a:pt x="14040" y="43190"/>
                </a:lnTo>
                <a:lnTo>
                  <a:pt x="14130" y="43140"/>
                </a:lnTo>
                <a:lnTo>
                  <a:pt x="14230" y="43130"/>
                </a:lnTo>
                <a:lnTo>
                  <a:pt x="14310" y="43130"/>
                </a:lnTo>
                <a:lnTo>
                  <a:pt x="14390" y="43120"/>
                </a:lnTo>
                <a:lnTo>
                  <a:pt x="14490" y="43040"/>
                </a:lnTo>
                <a:lnTo>
                  <a:pt x="14620" y="42920"/>
                </a:lnTo>
                <a:lnTo>
                  <a:pt x="14680" y="42840"/>
                </a:lnTo>
                <a:lnTo>
                  <a:pt x="14710" y="42760"/>
                </a:lnTo>
                <a:lnTo>
                  <a:pt x="14710" y="42710"/>
                </a:lnTo>
                <a:lnTo>
                  <a:pt x="14660" y="42680"/>
                </a:lnTo>
                <a:lnTo>
                  <a:pt x="14640" y="42630"/>
                </a:lnTo>
                <a:lnTo>
                  <a:pt x="14640" y="42580"/>
                </a:lnTo>
                <a:lnTo>
                  <a:pt x="14670" y="42470"/>
                </a:lnTo>
                <a:lnTo>
                  <a:pt x="14670" y="42410"/>
                </a:lnTo>
                <a:lnTo>
                  <a:pt x="14630" y="42320"/>
                </a:lnTo>
                <a:lnTo>
                  <a:pt x="14560" y="42250"/>
                </a:lnTo>
                <a:lnTo>
                  <a:pt x="14410" y="42130"/>
                </a:lnTo>
                <a:lnTo>
                  <a:pt x="14220" y="41870"/>
                </a:lnTo>
                <a:lnTo>
                  <a:pt x="14060" y="41710"/>
                </a:lnTo>
                <a:lnTo>
                  <a:pt x="14040" y="41630"/>
                </a:lnTo>
                <a:lnTo>
                  <a:pt x="14040" y="41540"/>
                </a:lnTo>
                <a:lnTo>
                  <a:pt x="14020" y="41420"/>
                </a:lnTo>
                <a:lnTo>
                  <a:pt x="13990" y="41320"/>
                </a:lnTo>
                <a:lnTo>
                  <a:pt x="13930" y="41220"/>
                </a:lnTo>
                <a:lnTo>
                  <a:pt x="13770" y="41020"/>
                </a:lnTo>
                <a:lnTo>
                  <a:pt x="13760" y="41010"/>
                </a:lnTo>
                <a:lnTo>
                  <a:pt x="13740" y="41000"/>
                </a:lnTo>
                <a:lnTo>
                  <a:pt x="13730" y="40990"/>
                </a:lnTo>
                <a:lnTo>
                  <a:pt x="13720" y="40990"/>
                </a:lnTo>
                <a:lnTo>
                  <a:pt x="13700" y="40980"/>
                </a:lnTo>
                <a:lnTo>
                  <a:pt x="13670" y="40990"/>
                </a:lnTo>
                <a:lnTo>
                  <a:pt x="13650" y="41000"/>
                </a:lnTo>
                <a:lnTo>
                  <a:pt x="13560" y="41080"/>
                </a:lnTo>
                <a:lnTo>
                  <a:pt x="13420" y="41100"/>
                </a:lnTo>
                <a:lnTo>
                  <a:pt x="13280" y="41070"/>
                </a:lnTo>
                <a:lnTo>
                  <a:pt x="13200" y="41000"/>
                </a:lnTo>
                <a:lnTo>
                  <a:pt x="13270" y="40900"/>
                </a:lnTo>
                <a:lnTo>
                  <a:pt x="13500" y="40770"/>
                </a:lnTo>
                <a:lnTo>
                  <a:pt x="13550" y="40680"/>
                </a:lnTo>
                <a:lnTo>
                  <a:pt x="13520" y="40550"/>
                </a:lnTo>
                <a:lnTo>
                  <a:pt x="13420" y="40490"/>
                </a:lnTo>
                <a:lnTo>
                  <a:pt x="13340" y="40400"/>
                </a:lnTo>
                <a:lnTo>
                  <a:pt x="13360" y="40230"/>
                </a:lnTo>
                <a:lnTo>
                  <a:pt x="13260" y="40250"/>
                </a:lnTo>
                <a:lnTo>
                  <a:pt x="13030" y="40260"/>
                </a:lnTo>
                <a:lnTo>
                  <a:pt x="12940" y="40290"/>
                </a:lnTo>
                <a:lnTo>
                  <a:pt x="12800" y="40430"/>
                </a:lnTo>
                <a:lnTo>
                  <a:pt x="12730" y="40480"/>
                </a:lnTo>
                <a:lnTo>
                  <a:pt x="12640" y="40500"/>
                </a:lnTo>
                <a:lnTo>
                  <a:pt x="12610" y="40460"/>
                </a:lnTo>
                <a:lnTo>
                  <a:pt x="12610" y="40260"/>
                </a:lnTo>
                <a:lnTo>
                  <a:pt x="12600" y="4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