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Hormozgan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Iran • State Map | Fully Editable Vector Shape</a:t>
            </a:r>
          </a:p>
        </p:txBody>
      </p:sp>
      <p:sp>
        <p:nvSpPr>
          <p:cNvPr id="101" name="Hormozgan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74470" y="81640"/>
                </a:moveTo>
                <a:lnTo>
                  <a:pt x="74410" y="81670"/>
                </a:lnTo>
                <a:lnTo>
                  <a:pt x="74330" y="81800"/>
                </a:lnTo>
                <a:lnTo>
                  <a:pt x="74300" y="81970"/>
                </a:lnTo>
                <a:lnTo>
                  <a:pt x="74320" y="82070"/>
                </a:lnTo>
                <a:lnTo>
                  <a:pt x="74390" y="82090"/>
                </a:lnTo>
                <a:lnTo>
                  <a:pt x="74550" y="82200"/>
                </a:lnTo>
                <a:lnTo>
                  <a:pt x="75450" y="82990"/>
                </a:lnTo>
                <a:lnTo>
                  <a:pt x="75600" y="83240"/>
                </a:lnTo>
                <a:lnTo>
                  <a:pt x="75620" y="83430"/>
                </a:lnTo>
                <a:lnTo>
                  <a:pt x="75730" y="83530"/>
                </a:lnTo>
                <a:lnTo>
                  <a:pt x="75870" y="83590"/>
                </a:lnTo>
                <a:lnTo>
                  <a:pt x="75950" y="83680"/>
                </a:lnTo>
                <a:lnTo>
                  <a:pt x="75980" y="83790"/>
                </a:lnTo>
                <a:lnTo>
                  <a:pt x="76040" y="83870"/>
                </a:lnTo>
                <a:lnTo>
                  <a:pt x="76120" y="83950"/>
                </a:lnTo>
                <a:lnTo>
                  <a:pt x="76290" y="84240"/>
                </a:lnTo>
                <a:lnTo>
                  <a:pt x="76330" y="84290"/>
                </a:lnTo>
                <a:lnTo>
                  <a:pt x="76410" y="84330"/>
                </a:lnTo>
                <a:lnTo>
                  <a:pt x="76400" y="84410"/>
                </a:lnTo>
                <a:lnTo>
                  <a:pt x="76400" y="84490"/>
                </a:lnTo>
                <a:lnTo>
                  <a:pt x="76270" y="84550"/>
                </a:lnTo>
                <a:lnTo>
                  <a:pt x="76300" y="84670"/>
                </a:lnTo>
                <a:lnTo>
                  <a:pt x="76030" y="84710"/>
                </a:lnTo>
                <a:lnTo>
                  <a:pt x="75760" y="84840"/>
                </a:lnTo>
                <a:lnTo>
                  <a:pt x="75660" y="84860"/>
                </a:lnTo>
                <a:lnTo>
                  <a:pt x="75620" y="84850"/>
                </a:lnTo>
                <a:lnTo>
                  <a:pt x="75590" y="84820"/>
                </a:lnTo>
                <a:lnTo>
                  <a:pt x="75560" y="84800"/>
                </a:lnTo>
                <a:lnTo>
                  <a:pt x="75520" y="84810"/>
                </a:lnTo>
                <a:lnTo>
                  <a:pt x="75470" y="84830"/>
                </a:lnTo>
                <a:lnTo>
                  <a:pt x="75430" y="84840"/>
                </a:lnTo>
                <a:lnTo>
                  <a:pt x="75320" y="84830"/>
                </a:lnTo>
                <a:lnTo>
                  <a:pt x="75230" y="84810"/>
                </a:lnTo>
                <a:lnTo>
                  <a:pt x="75150" y="84780"/>
                </a:lnTo>
                <a:lnTo>
                  <a:pt x="75090" y="84730"/>
                </a:lnTo>
                <a:lnTo>
                  <a:pt x="74870" y="84380"/>
                </a:lnTo>
                <a:lnTo>
                  <a:pt x="74750" y="84240"/>
                </a:lnTo>
                <a:lnTo>
                  <a:pt x="74570" y="84160"/>
                </a:lnTo>
                <a:lnTo>
                  <a:pt x="74400" y="84160"/>
                </a:lnTo>
                <a:lnTo>
                  <a:pt x="74360" y="84140"/>
                </a:lnTo>
                <a:lnTo>
                  <a:pt x="74330" y="84090"/>
                </a:lnTo>
                <a:lnTo>
                  <a:pt x="74310" y="84040"/>
                </a:lnTo>
                <a:lnTo>
                  <a:pt x="74290" y="83990"/>
                </a:lnTo>
                <a:lnTo>
                  <a:pt x="74240" y="83980"/>
                </a:lnTo>
                <a:lnTo>
                  <a:pt x="73830" y="83980"/>
                </a:lnTo>
                <a:lnTo>
                  <a:pt x="72980" y="83820"/>
                </a:lnTo>
                <a:lnTo>
                  <a:pt x="72680" y="83870"/>
                </a:lnTo>
                <a:lnTo>
                  <a:pt x="72430" y="83850"/>
                </a:lnTo>
                <a:lnTo>
                  <a:pt x="72340" y="83810"/>
                </a:lnTo>
                <a:lnTo>
                  <a:pt x="72380" y="83730"/>
                </a:lnTo>
                <a:lnTo>
                  <a:pt x="72240" y="83730"/>
                </a:lnTo>
                <a:lnTo>
                  <a:pt x="72090" y="83760"/>
                </a:lnTo>
                <a:lnTo>
                  <a:pt x="72020" y="83800"/>
                </a:lnTo>
                <a:lnTo>
                  <a:pt x="71920" y="83890"/>
                </a:lnTo>
                <a:lnTo>
                  <a:pt x="71840" y="83910"/>
                </a:lnTo>
                <a:lnTo>
                  <a:pt x="71810" y="83890"/>
                </a:lnTo>
                <a:lnTo>
                  <a:pt x="71800" y="83870"/>
                </a:lnTo>
                <a:lnTo>
                  <a:pt x="71770" y="83870"/>
                </a:lnTo>
                <a:lnTo>
                  <a:pt x="71720" y="83920"/>
                </a:lnTo>
                <a:lnTo>
                  <a:pt x="71680" y="83950"/>
                </a:lnTo>
                <a:lnTo>
                  <a:pt x="71630" y="83970"/>
                </a:lnTo>
                <a:lnTo>
                  <a:pt x="71590" y="83960"/>
                </a:lnTo>
                <a:lnTo>
                  <a:pt x="71570" y="83920"/>
                </a:lnTo>
                <a:lnTo>
                  <a:pt x="71550" y="83940"/>
                </a:lnTo>
                <a:lnTo>
                  <a:pt x="71380" y="84050"/>
                </a:lnTo>
                <a:lnTo>
                  <a:pt x="71210" y="84080"/>
                </a:lnTo>
                <a:lnTo>
                  <a:pt x="71050" y="84050"/>
                </a:lnTo>
                <a:lnTo>
                  <a:pt x="70900" y="84000"/>
                </a:lnTo>
                <a:lnTo>
                  <a:pt x="70750" y="83980"/>
                </a:lnTo>
                <a:lnTo>
                  <a:pt x="70620" y="83920"/>
                </a:lnTo>
                <a:lnTo>
                  <a:pt x="70520" y="83780"/>
                </a:lnTo>
                <a:lnTo>
                  <a:pt x="70380" y="83480"/>
                </a:lnTo>
                <a:lnTo>
                  <a:pt x="70230" y="83300"/>
                </a:lnTo>
                <a:lnTo>
                  <a:pt x="70050" y="83260"/>
                </a:lnTo>
                <a:lnTo>
                  <a:pt x="69860" y="83310"/>
                </a:lnTo>
                <a:lnTo>
                  <a:pt x="69670" y="83410"/>
                </a:lnTo>
                <a:lnTo>
                  <a:pt x="69510" y="83540"/>
                </a:lnTo>
                <a:lnTo>
                  <a:pt x="69400" y="83600"/>
                </a:lnTo>
                <a:lnTo>
                  <a:pt x="69330" y="83600"/>
                </a:lnTo>
                <a:lnTo>
                  <a:pt x="69350" y="83370"/>
                </a:lnTo>
                <a:lnTo>
                  <a:pt x="69370" y="83310"/>
                </a:lnTo>
                <a:lnTo>
                  <a:pt x="69380" y="83290"/>
                </a:lnTo>
                <a:lnTo>
                  <a:pt x="69380" y="83270"/>
                </a:lnTo>
                <a:lnTo>
                  <a:pt x="69370" y="83230"/>
                </a:lnTo>
                <a:lnTo>
                  <a:pt x="69330" y="83110"/>
                </a:lnTo>
                <a:lnTo>
                  <a:pt x="69250" y="83040"/>
                </a:lnTo>
                <a:lnTo>
                  <a:pt x="69150" y="83020"/>
                </a:lnTo>
                <a:lnTo>
                  <a:pt x="69040" y="83010"/>
                </a:lnTo>
                <a:lnTo>
                  <a:pt x="68930" y="83020"/>
                </a:lnTo>
                <a:lnTo>
                  <a:pt x="68670" y="83080"/>
                </a:lnTo>
                <a:lnTo>
                  <a:pt x="68610" y="83070"/>
                </a:lnTo>
                <a:lnTo>
                  <a:pt x="68510" y="83020"/>
                </a:lnTo>
                <a:lnTo>
                  <a:pt x="68460" y="83010"/>
                </a:lnTo>
                <a:lnTo>
                  <a:pt x="68410" y="83020"/>
                </a:lnTo>
                <a:lnTo>
                  <a:pt x="68310" y="83040"/>
                </a:lnTo>
                <a:lnTo>
                  <a:pt x="68260" y="83050"/>
                </a:lnTo>
                <a:lnTo>
                  <a:pt x="68150" y="83040"/>
                </a:lnTo>
                <a:lnTo>
                  <a:pt x="67830" y="82940"/>
                </a:lnTo>
                <a:lnTo>
                  <a:pt x="67860" y="82900"/>
                </a:lnTo>
                <a:lnTo>
                  <a:pt x="67230" y="82860"/>
                </a:lnTo>
                <a:lnTo>
                  <a:pt x="67160" y="82830"/>
                </a:lnTo>
                <a:lnTo>
                  <a:pt x="67130" y="82740"/>
                </a:lnTo>
                <a:lnTo>
                  <a:pt x="67100" y="82490"/>
                </a:lnTo>
                <a:lnTo>
                  <a:pt x="66990" y="82220"/>
                </a:lnTo>
                <a:lnTo>
                  <a:pt x="66930" y="82010"/>
                </a:lnTo>
                <a:lnTo>
                  <a:pt x="66890" y="81910"/>
                </a:lnTo>
                <a:lnTo>
                  <a:pt x="66840" y="81870"/>
                </a:lnTo>
                <a:lnTo>
                  <a:pt x="66830" y="81850"/>
                </a:lnTo>
                <a:lnTo>
                  <a:pt x="66730" y="81720"/>
                </a:lnTo>
                <a:lnTo>
                  <a:pt x="66710" y="81720"/>
                </a:lnTo>
                <a:lnTo>
                  <a:pt x="66650" y="81730"/>
                </a:lnTo>
                <a:lnTo>
                  <a:pt x="66630" y="81720"/>
                </a:lnTo>
                <a:lnTo>
                  <a:pt x="66620" y="81700"/>
                </a:lnTo>
                <a:lnTo>
                  <a:pt x="66610" y="81640"/>
                </a:lnTo>
                <a:lnTo>
                  <a:pt x="66540" y="81450"/>
                </a:lnTo>
                <a:lnTo>
                  <a:pt x="66530" y="81360"/>
                </a:lnTo>
                <a:lnTo>
                  <a:pt x="66480" y="81260"/>
                </a:lnTo>
                <a:lnTo>
                  <a:pt x="66470" y="81200"/>
                </a:lnTo>
                <a:lnTo>
                  <a:pt x="66500" y="81090"/>
                </a:lnTo>
                <a:lnTo>
                  <a:pt x="66650" y="80930"/>
                </a:lnTo>
                <a:lnTo>
                  <a:pt x="66700" y="80820"/>
                </a:lnTo>
                <a:lnTo>
                  <a:pt x="66630" y="80660"/>
                </a:lnTo>
                <a:lnTo>
                  <a:pt x="66320" y="80310"/>
                </a:lnTo>
                <a:lnTo>
                  <a:pt x="66350" y="80170"/>
                </a:lnTo>
                <a:lnTo>
                  <a:pt x="66310" y="80140"/>
                </a:lnTo>
                <a:lnTo>
                  <a:pt x="66280" y="79900"/>
                </a:lnTo>
                <a:lnTo>
                  <a:pt x="66250" y="79780"/>
                </a:lnTo>
                <a:lnTo>
                  <a:pt x="66200" y="79690"/>
                </a:lnTo>
                <a:lnTo>
                  <a:pt x="66110" y="79600"/>
                </a:lnTo>
                <a:lnTo>
                  <a:pt x="66090" y="79560"/>
                </a:lnTo>
                <a:lnTo>
                  <a:pt x="66070" y="79520"/>
                </a:lnTo>
                <a:lnTo>
                  <a:pt x="66060" y="79400"/>
                </a:lnTo>
                <a:lnTo>
                  <a:pt x="66050" y="79350"/>
                </a:lnTo>
                <a:lnTo>
                  <a:pt x="66130" y="78690"/>
                </a:lnTo>
                <a:lnTo>
                  <a:pt x="66120" y="78440"/>
                </a:lnTo>
                <a:lnTo>
                  <a:pt x="65810" y="77220"/>
                </a:lnTo>
                <a:lnTo>
                  <a:pt x="65750" y="77130"/>
                </a:lnTo>
                <a:lnTo>
                  <a:pt x="65590" y="76990"/>
                </a:lnTo>
                <a:lnTo>
                  <a:pt x="65530" y="76900"/>
                </a:lnTo>
                <a:lnTo>
                  <a:pt x="65540" y="76820"/>
                </a:lnTo>
                <a:lnTo>
                  <a:pt x="65390" y="76720"/>
                </a:lnTo>
                <a:lnTo>
                  <a:pt x="65340" y="76670"/>
                </a:lnTo>
                <a:lnTo>
                  <a:pt x="65410" y="76680"/>
                </a:lnTo>
                <a:lnTo>
                  <a:pt x="65460" y="76650"/>
                </a:lnTo>
                <a:lnTo>
                  <a:pt x="65510" y="76620"/>
                </a:lnTo>
                <a:lnTo>
                  <a:pt x="65570" y="76600"/>
                </a:lnTo>
                <a:lnTo>
                  <a:pt x="65530" y="76560"/>
                </a:lnTo>
                <a:lnTo>
                  <a:pt x="65520" y="76510"/>
                </a:lnTo>
                <a:lnTo>
                  <a:pt x="65540" y="76460"/>
                </a:lnTo>
                <a:lnTo>
                  <a:pt x="65570" y="76420"/>
                </a:lnTo>
                <a:lnTo>
                  <a:pt x="65420" y="76480"/>
                </a:lnTo>
                <a:lnTo>
                  <a:pt x="65380" y="76490"/>
                </a:lnTo>
                <a:lnTo>
                  <a:pt x="65330" y="76480"/>
                </a:lnTo>
                <a:lnTo>
                  <a:pt x="65300" y="76450"/>
                </a:lnTo>
                <a:lnTo>
                  <a:pt x="65290" y="76430"/>
                </a:lnTo>
                <a:lnTo>
                  <a:pt x="65260" y="76420"/>
                </a:lnTo>
                <a:lnTo>
                  <a:pt x="65240" y="76400"/>
                </a:lnTo>
                <a:lnTo>
                  <a:pt x="65210" y="76360"/>
                </a:lnTo>
                <a:lnTo>
                  <a:pt x="65180" y="76340"/>
                </a:lnTo>
                <a:lnTo>
                  <a:pt x="65090" y="76390"/>
                </a:lnTo>
                <a:lnTo>
                  <a:pt x="65060" y="76370"/>
                </a:lnTo>
                <a:lnTo>
                  <a:pt x="65050" y="76330"/>
                </a:lnTo>
                <a:lnTo>
                  <a:pt x="65050" y="76270"/>
                </a:lnTo>
                <a:lnTo>
                  <a:pt x="64990" y="76290"/>
                </a:lnTo>
                <a:lnTo>
                  <a:pt x="64960" y="76260"/>
                </a:lnTo>
                <a:lnTo>
                  <a:pt x="64960" y="76220"/>
                </a:lnTo>
                <a:lnTo>
                  <a:pt x="65000" y="76200"/>
                </a:lnTo>
                <a:lnTo>
                  <a:pt x="65030" y="76180"/>
                </a:lnTo>
                <a:lnTo>
                  <a:pt x="65110" y="76090"/>
                </a:lnTo>
                <a:lnTo>
                  <a:pt x="65150" y="76060"/>
                </a:lnTo>
                <a:lnTo>
                  <a:pt x="65150" y="76020"/>
                </a:lnTo>
                <a:lnTo>
                  <a:pt x="65010" y="76000"/>
                </a:lnTo>
                <a:lnTo>
                  <a:pt x="64900" y="75930"/>
                </a:lnTo>
                <a:lnTo>
                  <a:pt x="64820" y="75810"/>
                </a:lnTo>
                <a:lnTo>
                  <a:pt x="64790" y="75700"/>
                </a:lnTo>
                <a:lnTo>
                  <a:pt x="64740" y="75750"/>
                </a:lnTo>
                <a:lnTo>
                  <a:pt x="64680" y="75770"/>
                </a:lnTo>
                <a:lnTo>
                  <a:pt x="64550" y="75770"/>
                </a:lnTo>
                <a:lnTo>
                  <a:pt x="64480" y="75750"/>
                </a:lnTo>
                <a:lnTo>
                  <a:pt x="64440" y="75700"/>
                </a:lnTo>
                <a:lnTo>
                  <a:pt x="64400" y="75650"/>
                </a:lnTo>
                <a:lnTo>
                  <a:pt x="64360" y="75620"/>
                </a:lnTo>
                <a:lnTo>
                  <a:pt x="63870" y="75620"/>
                </a:lnTo>
                <a:lnTo>
                  <a:pt x="63760" y="75580"/>
                </a:lnTo>
                <a:lnTo>
                  <a:pt x="63730" y="75620"/>
                </a:lnTo>
                <a:lnTo>
                  <a:pt x="63620" y="75560"/>
                </a:lnTo>
                <a:lnTo>
                  <a:pt x="63470" y="75530"/>
                </a:lnTo>
                <a:lnTo>
                  <a:pt x="63180" y="75520"/>
                </a:lnTo>
                <a:lnTo>
                  <a:pt x="63040" y="75490"/>
                </a:lnTo>
                <a:lnTo>
                  <a:pt x="62790" y="75390"/>
                </a:lnTo>
                <a:lnTo>
                  <a:pt x="62650" y="75370"/>
                </a:lnTo>
                <a:lnTo>
                  <a:pt x="62360" y="75380"/>
                </a:lnTo>
                <a:lnTo>
                  <a:pt x="62210" y="75420"/>
                </a:lnTo>
                <a:lnTo>
                  <a:pt x="62100" y="75500"/>
                </a:lnTo>
                <a:lnTo>
                  <a:pt x="62000" y="75550"/>
                </a:lnTo>
                <a:lnTo>
                  <a:pt x="61690" y="75560"/>
                </a:lnTo>
                <a:lnTo>
                  <a:pt x="61570" y="75580"/>
                </a:lnTo>
                <a:lnTo>
                  <a:pt x="61530" y="75610"/>
                </a:lnTo>
                <a:lnTo>
                  <a:pt x="61450" y="75690"/>
                </a:lnTo>
                <a:lnTo>
                  <a:pt x="61440" y="75710"/>
                </a:lnTo>
                <a:lnTo>
                  <a:pt x="61430" y="75770"/>
                </a:lnTo>
                <a:lnTo>
                  <a:pt x="61400" y="75790"/>
                </a:lnTo>
                <a:lnTo>
                  <a:pt x="61360" y="75800"/>
                </a:lnTo>
                <a:lnTo>
                  <a:pt x="61320" y="75820"/>
                </a:lnTo>
                <a:lnTo>
                  <a:pt x="61240" y="75890"/>
                </a:lnTo>
                <a:lnTo>
                  <a:pt x="60930" y="76080"/>
                </a:lnTo>
                <a:lnTo>
                  <a:pt x="60810" y="76180"/>
                </a:lnTo>
                <a:lnTo>
                  <a:pt x="60810" y="76200"/>
                </a:lnTo>
                <a:lnTo>
                  <a:pt x="60790" y="76220"/>
                </a:lnTo>
                <a:lnTo>
                  <a:pt x="60700" y="76290"/>
                </a:lnTo>
                <a:lnTo>
                  <a:pt x="60650" y="76310"/>
                </a:lnTo>
                <a:lnTo>
                  <a:pt x="60440" y="76330"/>
                </a:lnTo>
                <a:lnTo>
                  <a:pt x="60240" y="76380"/>
                </a:lnTo>
                <a:lnTo>
                  <a:pt x="60190" y="76390"/>
                </a:lnTo>
                <a:lnTo>
                  <a:pt x="60040" y="76380"/>
                </a:lnTo>
                <a:lnTo>
                  <a:pt x="59980" y="76390"/>
                </a:lnTo>
                <a:lnTo>
                  <a:pt x="59910" y="76440"/>
                </a:lnTo>
                <a:lnTo>
                  <a:pt x="59870" y="76450"/>
                </a:lnTo>
                <a:lnTo>
                  <a:pt x="59700" y="76450"/>
                </a:lnTo>
                <a:lnTo>
                  <a:pt x="59550" y="76420"/>
                </a:lnTo>
                <a:lnTo>
                  <a:pt x="59500" y="76420"/>
                </a:lnTo>
                <a:lnTo>
                  <a:pt x="59410" y="76460"/>
                </a:lnTo>
                <a:lnTo>
                  <a:pt x="59250" y="76610"/>
                </a:lnTo>
                <a:lnTo>
                  <a:pt x="59190" y="76640"/>
                </a:lnTo>
                <a:lnTo>
                  <a:pt x="59140" y="76680"/>
                </a:lnTo>
                <a:lnTo>
                  <a:pt x="58890" y="76960"/>
                </a:lnTo>
                <a:lnTo>
                  <a:pt x="58950" y="76940"/>
                </a:lnTo>
                <a:lnTo>
                  <a:pt x="58980" y="76920"/>
                </a:lnTo>
                <a:lnTo>
                  <a:pt x="59020" y="76890"/>
                </a:lnTo>
                <a:lnTo>
                  <a:pt x="59040" y="77020"/>
                </a:lnTo>
                <a:lnTo>
                  <a:pt x="59010" y="77180"/>
                </a:lnTo>
                <a:lnTo>
                  <a:pt x="58950" y="77330"/>
                </a:lnTo>
                <a:lnTo>
                  <a:pt x="58890" y="77430"/>
                </a:lnTo>
                <a:lnTo>
                  <a:pt x="58730" y="77570"/>
                </a:lnTo>
                <a:lnTo>
                  <a:pt x="58560" y="77660"/>
                </a:lnTo>
                <a:lnTo>
                  <a:pt x="58360" y="77700"/>
                </a:lnTo>
                <a:lnTo>
                  <a:pt x="58150" y="77690"/>
                </a:lnTo>
                <a:lnTo>
                  <a:pt x="57770" y="77560"/>
                </a:lnTo>
                <a:lnTo>
                  <a:pt x="57550" y="77530"/>
                </a:lnTo>
                <a:lnTo>
                  <a:pt x="57370" y="77610"/>
                </a:lnTo>
                <a:lnTo>
                  <a:pt x="57320" y="77710"/>
                </a:lnTo>
                <a:lnTo>
                  <a:pt x="57290" y="77810"/>
                </a:lnTo>
                <a:lnTo>
                  <a:pt x="57250" y="77880"/>
                </a:lnTo>
                <a:lnTo>
                  <a:pt x="57130" y="77910"/>
                </a:lnTo>
                <a:lnTo>
                  <a:pt x="57040" y="77920"/>
                </a:lnTo>
                <a:lnTo>
                  <a:pt x="56830" y="77980"/>
                </a:lnTo>
                <a:lnTo>
                  <a:pt x="56760" y="78010"/>
                </a:lnTo>
                <a:lnTo>
                  <a:pt x="56450" y="78290"/>
                </a:lnTo>
                <a:lnTo>
                  <a:pt x="56400" y="78320"/>
                </a:lnTo>
                <a:lnTo>
                  <a:pt x="55950" y="78690"/>
                </a:lnTo>
                <a:lnTo>
                  <a:pt x="55440" y="78990"/>
                </a:lnTo>
                <a:lnTo>
                  <a:pt x="55410" y="79020"/>
                </a:lnTo>
                <a:lnTo>
                  <a:pt x="55380" y="79050"/>
                </a:lnTo>
                <a:lnTo>
                  <a:pt x="55340" y="79080"/>
                </a:lnTo>
                <a:lnTo>
                  <a:pt x="55290" y="79090"/>
                </a:lnTo>
                <a:lnTo>
                  <a:pt x="55230" y="79080"/>
                </a:lnTo>
                <a:lnTo>
                  <a:pt x="55150" y="79030"/>
                </a:lnTo>
                <a:lnTo>
                  <a:pt x="55100" y="79020"/>
                </a:lnTo>
                <a:lnTo>
                  <a:pt x="54690" y="79060"/>
                </a:lnTo>
                <a:lnTo>
                  <a:pt x="54490" y="79030"/>
                </a:lnTo>
                <a:lnTo>
                  <a:pt x="54410" y="78910"/>
                </a:lnTo>
                <a:lnTo>
                  <a:pt x="54350" y="78750"/>
                </a:lnTo>
                <a:lnTo>
                  <a:pt x="54210" y="78620"/>
                </a:lnTo>
                <a:lnTo>
                  <a:pt x="54000" y="78580"/>
                </a:lnTo>
                <a:lnTo>
                  <a:pt x="53570" y="78600"/>
                </a:lnTo>
                <a:lnTo>
                  <a:pt x="53400" y="78520"/>
                </a:lnTo>
                <a:lnTo>
                  <a:pt x="53320" y="78380"/>
                </a:lnTo>
                <a:lnTo>
                  <a:pt x="53250" y="78210"/>
                </a:lnTo>
                <a:lnTo>
                  <a:pt x="53160" y="78050"/>
                </a:lnTo>
                <a:lnTo>
                  <a:pt x="53020" y="77940"/>
                </a:lnTo>
                <a:lnTo>
                  <a:pt x="52920" y="77920"/>
                </a:lnTo>
                <a:lnTo>
                  <a:pt x="52820" y="77930"/>
                </a:lnTo>
                <a:lnTo>
                  <a:pt x="52730" y="77960"/>
                </a:lnTo>
                <a:lnTo>
                  <a:pt x="52370" y="77980"/>
                </a:lnTo>
                <a:lnTo>
                  <a:pt x="52280" y="77970"/>
                </a:lnTo>
                <a:lnTo>
                  <a:pt x="51950" y="77880"/>
                </a:lnTo>
                <a:lnTo>
                  <a:pt x="51870" y="77870"/>
                </a:lnTo>
                <a:lnTo>
                  <a:pt x="51820" y="77850"/>
                </a:lnTo>
                <a:lnTo>
                  <a:pt x="51730" y="77780"/>
                </a:lnTo>
                <a:lnTo>
                  <a:pt x="51690" y="77760"/>
                </a:lnTo>
                <a:lnTo>
                  <a:pt x="51640" y="77760"/>
                </a:lnTo>
                <a:lnTo>
                  <a:pt x="51540" y="77780"/>
                </a:lnTo>
                <a:lnTo>
                  <a:pt x="51230" y="77920"/>
                </a:lnTo>
                <a:lnTo>
                  <a:pt x="51020" y="77950"/>
                </a:lnTo>
                <a:lnTo>
                  <a:pt x="50830" y="78010"/>
                </a:lnTo>
                <a:lnTo>
                  <a:pt x="50720" y="78010"/>
                </a:lnTo>
                <a:lnTo>
                  <a:pt x="50510" y="77940"/>
                </a:lnTo>
                <a:lnTo>
                  <a:pt x="50400" y="77930"/>
                </a:lnTo>
                <a:lnTo>
                  <a:pt x="50290" y="77990"/>
                </a:lnTo>
                <a:lnTo>
                  <a:pt x="50230" y="77970"/>
                </a:lnTo>
                <a:lnTo>
                  <a:pt x="49980" y="77760"/>
                </a:lnTo>
                <a:lnTo>
                  <a:pt x="49630" y="77550"/>
                </a:lnTo>
                <a:lnTo>
                  <a:pt x="49170" y="77200"/>
                </a:lnTo>
                <a:lnTo>
                  <a:pt x="49110" y="77120"/>
                </a:lnTo>
                <a:lnTo>
                  <a:pt x="49080" y="77020"/>
                </a:lnTo>
                <a:lnTo>
                  <a:pt x="49070" y="76770"/>
                </a:lnTo>
                <a:lnTo>
                  <a:pt x="49030" y="76660"/>
                </a:lnTo>
                <a:lnTo>
                  <a:pt x="48950" y="76560"/>
                </a:lnTo>
                <a:lnTo>
                  <a:pt x="48800" y="76470"/>
                </a:lnTo>
                <a:lnTo>
                  <a:pt x="47200" y="75920"/>
                </a:lnTo>
                <a:lnTo>
                  <a:pt x="47090" y="75910"/>
                </a:lnTo>
                <a:lnTo>
                  <a:pt x="46990" y="75880"/>
                </a:lnTo>
                <a:lnTo>
                  <a:pt x="46930" y="75810"/>
                </a:lnTo>
                <a:lnTo>
                  <a:pt x="46880" y="75730"/>
                </a:lnTo>
                <a:lnTo>
                  <a:pt x="46820" y="75660"/>
                </a:lnTo>
                <a:lnTo>
                  <a:pt x="46540" y="75590"/>
                </a:lnTo>
                <a:lnTo>
                  <a:pt x="46500" y="75530"/>
                </a:lnTo>
                <a:lnTo>
                  <a:pt x="46460" y="75420"/>
                </a:lnTo>
                <a:lnTo>
                  <a:pt x="46360" y="75360"/>
                </a:lnTo>
                <a:lnTo>
                  <a:pt x="46140" y="75290"/>
                </a:lnTo>
                <a:lnTo>
                  <a:pt x="45760" y="74950"/>
                </a:lnTo>
                <a:lnTo>
                  <a:pt x="45600" y="74840"/>
                </a:lnTo>
                <a:lnTo>
                  <a:pt x="45350" y="74730"/>
                </a:lnTo>
                <a:lnTo>
                  <a:pt x="45420" y="74580"/>
                </a:lnTo>
                <a:lnTo>
                  <a:pt x="45450" y="74550"/>
                </a:lnTo>
                <a:lnTo>
                  <a:pt x="45470" y="74550"/>
                </a:lnTo>
                <a:lnTo>
                  <a:pt x="45570" y="74510"/>
                </a:lnTo>
                <a:lnTo>
                  <a:pt x="45620" y="74510"/>
                </a:lnTo>
                <a:lnTo>
                  <a:pt x="45920" y="74480"/>
                </a:lnTo>
                <a:lnTo>
                  <a:pt x="46000" y="74480"/>
                </a:lnTo>
                <a:lnTo>
                  <a:pt x="46230" y="74540"/>
                </a:lnTo>
                <a:lnTo>
                  <a:pt x="46450" y="74550"/>
                </a:lnTo>
                <a:lnTo>
                  <a:pt x="46520" y="74530"/>
                </a:lnTo>
                <a:lnTo>
                  <a:pt x="46720" y="74410"/>
                </a:lnTo>
                <a:lnTo>
                  <a:pt x="46850" y="74660"/>
                </a:lnTo>
                <a:lnTo>
                  <a:pt x="47190" y="74990"/>
                </a:lnTo>
                <a:lnTo>
                  <a:pt x="48240" y="75080"/>
                </a:lnTo>
                <a:lnTo>
                  <a:pt x="48420" y="75150"/>
                </a:lnTo>
                <a:lnTo>
                  <a:pt x="48820" y="75480"/>
                </a:lnTo>
                <a:lnTo>
                  <a:pt x="48900" y="75520"/>
                </a:lnTo>
                <a:lnTo>
                  <a:pt x="48980" y="75530"/>
                </a:lnTo>
                <a:lnTo>
                  <a:pt x="49320" y="75440"/>
                </a:lnTo>
                <a:lnTo>
                  <a:pt x="49440" y="75440"/>
                </a:lnTo>
                <a:lnTo>
                  <a:pt x="50880" y="75700"/>
                </a:lnTo>
                <a:lnTo>
                  <a:pt x="51370" y="75440"/>
                </a:lnTo>
                <a:lnTo>
                  <a:pt x="51500" y="75230"/>
                </a:lnTo>
                <a:lnTo>
                  <a:pt x="51450" y="75070"/>
                </a:lnTo>
                <a:lnTo>
                  <a:pt x="51450" y="75010"/>
                </a:lnTo>
                <a:lnTo>
                  <a:pt x="51550" y="74720"/>
                </a:lnTo>
                <a:lnTo>
                  <a:pt x="51620" y="74300"/>
                </a:lnTo>
                <a:lnTo>
                  <a:pt x="51830" y="74050"/>
                </a:lnTo>
                <a:lnTo>
                  <a:pt x="52310" y="73880"/>
                </a:lnTo>
                <a:lnTo>
                  <a:pt x="53570" y="73760"/>
                </a:lnTo>
                <a:lnTo>
                  <a:pt x="53860" y="73800"/>
                </a:lnTo>
                <a:lnTo>
                  <a:pt x="54080" y="73880"/>
                </a:lnTo>
                <a:lnTo>
                  <a:pt x="54310" y="73780"/>
                </a:lnTo>
                <a:lnTo>
                  <a:pt x="54740" y="73680"/>
                </a:lnTo>
                <a:lnTo>
                  <a:pt x="56000" y="73860"/>
                </a:lnTo>
                <a:lnTo>
                  <a:pt x="56590" y="73680"/>
                </a:lnTo>
                <a:lnTo>
                  <a:pt x="56860" y="73420"/>
                </a:lnTo>
                <a:lnTo>
                  <a:pt x="57010" y="72950"/>
                </a:lnTo>
                <a:lnTo>
                  <a:pt x="57200" y="72650"/>
                </a:lnTo>
                <a:lnTo>
                  <a:pt x="57840" y="72310"/>
                </a:lnTo>
                <a:lnTo>
                  <a:pt x="58270" y="72200"/>
                </a:lnTo>
                <a:lnTo>
                  <a:pt x="58540" y="72210"/>
                </a:lnTo>
                <a:lnTo>
                  <a:pt x="58680" y="72150"/>
                </a:lnTo>
                <a:lnTo>
                  <a:pt x="58790" y="72070"/>
                </a:lnTo>
                <a:lnTo>
                  <a:pt x="58870" y="71940"/>
                </a:lnTo>
                <a:lnTo>
                  <a:pt x="58900" y="71640"/>
                </a:lnTo>
                <a:lnTo>
                  <a:pt x="58680" y="71270"/>
                </a:lnTo>
                <a:lnTo>
                  <a:pt x="58280" y="70950"/>
                </a:lnTo>
                <a:lnTo>
                  <a:pt x="58250" y="70770"/>
                </a:lnTo>
                <a:lnTo>
                  <a:pt x="58280" y="70550"/>
                </a:lnTo>
                <a:lnTo>
                  <a:pt x="58520" y="69680"/>
                </a:lnTo>
                <a:lnTo>
                  <a:pt x="58570" y="69080"/>
                </a:lnTo>
                <a:lnTo>
                  <a:pt x="58450" y="68740"/>
                </a:lnTo>
                <a:lnTo>
                  <a:pt x="57030" y="67370"/>
                </a:lnTo>
                <a:lnTo>
                  <a:pt x="57010" y="67110"/>
                </a:lnTo>
                <a:lnTo>
                  <a:pt x="57160" y="67000"/>
                </a:lnTo>
                <a:lnTo>
                  <a:pt x="57160" y="66850"/>
                </a:lnTo>
                <a:lnTo>
                  <a:pt x="56890" y="66030"/>
                </a:lnTo>
                <a:lnTo>
                  <a:pt x="57290" y="66060"/>
                </a:lnTo>
                <a:lnTo>
                  <a:pt x="58140" y="66300"/>
                </a:lnTo>
                <a:lnTo>
                  <a:pt x="58560" y="66630"/>
                </a:lnTo>
                <a:lnTo>
                  <a:pt x="58760" y="66900"/>
                </a:lnTo>
                <a:lnTo>
                  <a:pt x="58970" y="67050"/>
                </a:lnTo>
                <a:lnTo>
                  <a:pt x="59180" y="67150"/>
                </a:lnTo>
                <a:lnTo>
                  <a:pt x="59420" y="67090"/>
                </a:lnTo>
                <a:lnTo>
                  <a:pt x="60370" y="66370"/>
                </a:lnTo>
                <a:lnTo>
                  <a:pt x="60920" y="66110"/>
                </a:lnTo>
                <a:lnTo>
                  <a:pt x="61060" y="66100"/>
                </a:lnTo>
                <a:lnTo>
                  <a:pt x="61190" y="66290"/>
                </a:lnTo>
                <a:lnTo>
                  <a:pt x="61280" y="68340"/>
                </a:lnTo>
                <a:lnTo>
                  <a:pt x="61170" y="68730"/>
                </a:lnTo>
                <a:lnTo>
                  <a:pt x="61260" y="69260"/>
                </a:lnTo>
                <a:lnTo>
                  <a:pt x="61690" y="69800"/>
                </a:lnTo>
                <a:lnTo>
                  <a:pt x="62090" y="70170"/>
                </a:lnTo>
                <a:lnTo>
                  <a:pt x="62570" y="70470"/>
                </a:lnTo>
                <a:lnTo>
                  <a:pt x="63130" y="70550"/>
                </a:lnTo>
                <a:lnTo>
                  <a:pt x="63430" y="70500"/>
                </a:lnTo>
                <a:lnTo>
                  <a:pt x="63990" y="70220"/>
                </a:lnTo>
                <a:lnTo>
                  <a:pt x="64500" y="69740"/>
                </a:lnTo>
                <a:lnTo>
                  <a:pt x="64640" y="69560"/>
                </a:lnTo>
                <a:lnTo>
                  <a:pt x="64860" y="69390"/>
                </a:lnTo>
                <a:lnTo>
                  <a:pt x="65120" y="69400"/>
                </a:lnTo>
                <a:lnTo>
                  <a:pt x="65610" y="69640"/>
                </a:lnTo>
                <a:lnTo>
                  <a:pt x="65640" y="69730"/>
                </a:lnTo>
                <a:lnTo>
                  <a:pt x="65600" y="70270"/>
                </a:lnTo>
                <a:lnTo>
                  <a:pt x="65770" y="71100"/>
                </a:lnTo>
                <a:lnTo>
                  <a:pt x="65840" y="71220"/>
                </a:lnTo>
                <a:lnTo>
                  <a:pt x="65940" y="71300"/>
                </a:lnTo>
                <a:lnTo>
                  <a:pt x="66080" y="71320"/>
                </a:lnTo>
                <a:lnTo>
                  <a:pt x="66330" y="71450"/>
                </a:lnTo>
                <a:lnTo>
                  <a:pt x="66510" y="71690"/>
                </a:lnTo>
                <a:lnTo>
                  <a:pt x="66620" y="71900"/>
                </a:lnTo>
                <a:lnTo>
                  <a:pt x="66840" y="72140"/>
                </a:lnTo>
                <a:lnTo>
                  <a:pt x="67050" y="72460"/>
                </a:lnTo>
                <a:lnTo>
                  <a:pt x="67080" y="72730"/>
                </a:lnTo>
                <a:lnTo>
                  <a:pt x="66950" y="72840"/>
                </a:lnTo>
                <a:lnTo>
                  <a:pt x="66870" y="73000"/>
                </a:lnTo>
                <a:lnTo>
                  <a:pt x="66980" y="73160"/>
                </a:lnTo>
                <a:lnTo>
                  <a:pt x="67100" y="73220"/>
                </a:lnTo>
                <a:lnTo>
                  <a:pt x="67230" y="73480"/>
                </a:lnTo>
                <a:lnTo>
                  <a:pt x="67370" y="73900"/>
                </a:lnTo>
                <a:lnTo>
                  <a:pt x="67520" y="75880"/>
                </a:lnTo>
                <a:lnTo>
                  <a:pt x="67620" y="76190"/>
                </a:lnTo>
                <a:lnTo>
                  <a:pt x="69070" y="76960"/>
                </a:lnTo>
                <a:lnTo>
                  <a:pt x="69390" y="77200"/>
                </a:lnTo>
                <a:lnTo>
                  <a:pt x="69530" y="77240"/>
                </a:lnTo>
                <a:lnTo>
                  <a:pt x="69750" y="77030"/>
                </a:lnTo>
                <a:lnTo>
                  <a:pt x="69870" y="76880"/>
                </a:lnTo>
                <a:lnTo>
                  <a:pt x="70060" y="76750"/>
                </a:lnTo>
                <a:lnTo>
                  <a:pt x="70370" y="76750"/>
                </a:lnTo>
                <a:lnTo>
                  <a:pt x="70690" y="76950"/>
                </a:lnTo>
                <a:lnTo>
                  <a:pt x="71050" y="77240"/>
                </a:lnTo>
                <a:lnTo>
                  <a:pt x="71320" y="77560"/>
                </a:lnTo>
                <a:lnTo>
                  <a:pt x="71460" y="77860"/>
                </a:lnTo>
                <a:lnTo>
                  <a:pt x="71420" y="77960"/>
                </a:lnTo>
                <a:lnTo>
                  <a:pt x="71120" y="77780"/>
                </a:lnTo>
                <a:lnTo>
                  <a:pt x="71020" y="77770"/>
                </a:lnTo>
                <a:lnTo>
                  <a:pt x="71020" y="77880"/>
                </a:lnTo>
                <a:lnTo>
                  <a:pt x="71130" y="78220"/>
                </a:lnTo>
                <a:lnTo>
                  <a:pt x="71140" y="78350"/>
                </a:lnTo>
                <a:lnTo>
                  <a:pt x="71110" y="78440"/>
                </a:lnTo>
                <a:lnTo>
                  <a:pt x="71020" y="78540"/>
                </a:lnTo>
                <a:lnTo>
                  <a:pt x="70960" y="78710"/>
                </a:lnTo>
                <a:lnTo>
                  <a:pt x="70850" y="79730"/>
                </a:lnTo>
                <a:lnTo>
                  <a:pt x="70880" y="79890"/>
                </a:lnTo>
                <a:lnTo>
                  <a:pt x="70880" y="80040"/>
                </a:lnTo>
                <a:lnTo>
                  <a:pt x="70820" y="80330"/>
                </a:lnTo>
                <a:lnTo>
                  <a:pt x="70720" y="80450"/>
                </a:lnTo>
                <a:lnTo>
                  <a:pt x="70730" y="80560"/>
                </a:lnTo>
                <a:lnTo>
                  <a:pt x="71360" y="80510"/>
                </a:lnTo>
                <a:lnTo>
                  <a:pt x="71740" y="80580"/>
                </a:lnTo>
                <a:lnTo>
                  <a:pt x="72000" y="80560"/>
                </a:lnTo>
                <a:lnTo>
                  <a:pt x="72160" y="80480"/>
                </a:lnTo>
                <a:lnTo>
                  <a:pt x="72330" y="80520"/>
                </a:lnTo>
                <a:lnTo>
                  <a:pt x="72510" y="80600"/>
                </a:lnTo>
                <a:lnTo>
                  <a:pt x="72800" y="80650"/>
                </a:lnTo>
                <a:lnTo>
                  <a:pt x="72890" y="80700"/>
                </a:lnTo>
                <a:lnTo>
                  <a:pt x="72880" y="80760"/>
                </a:lnTo>
                <a:lnTo>
                  <a:pt x="72840" y="80860"/>
                </a:lnTo>
                <a:lnTo>
                  <a:pt x="72850" y="80960"/>
                </a:lnTo>
                <a:lnTo>
                  <a:pt x="72900" y="81070"/>
                </a:lnTo>
                <a:lnTo>
                  <a:pt x="72910" y="81240"/>
                </a:lnTo>
                <a:lnTo>
                  <a:pt x="72990" y="81380"/>
                </a:lnTo>
                <a:lnTo>
                  <a:pt x="73180" y="81420"/>
                </a:lnTo>
                <a:lnTo>
                  <a:pt x="73420" y="81430"/>
                </a:lnTo>
                <a:lnTo>
                  <a:pt x="73620" y="81410"/>
                </a:lnTo>
                <a:lnTo>
                  <a:pt x="73760" y="81260"/>
                </a:lnTo>
                <a:lnTo>
                  <a:pt x="73900" y="81220"/>
                </a:lnTo>
                <a:lnTo>
                  <a:pt x="74080" y="81300"/>
                </a:lnTo>
                <a:lnTo>
                  <a:pt x="74210" y="81300"/>
                </a:lnTo>
                <a:lnTo>
                  <a:pt x="74280" y="81350"/>
                </a:lnTo>
                <a:lnTo>
                  <a:pt x="74470" y="81640"/>
                </a:lnTo>
                <a:close/>
                <a:moveTo>
                  <a:pt x="54050" y="80070"/>
                </a:moveTo>
                <a:lnTo>
                  <a:pt x="54080" y="80090"/>
                </a:lnTo>
                <a:lnTo>
                  <a:pt x="54100" y="80110"/>
                </a:lnTo>
                <a:lnTo>
                  <a:pt x="54130" y="80140"/>
                </a:lnTo>
                <a:lnTo>
                  <a:pt x="54140" y="80170"/>
                </a:lnTo>
                <a:lnTo>
                  <a:pt x="54050" y="80370"/>
                </a:lnTo>
                <a:lnTo>
                  <a:pt x="54020" y="80380"/>
                </a:lnTo>
                <a:lnTo>
                  <a:pt x="53970" y="80360"/>
                </a:lnTo>
                <a:lnTo>
                  <a:pt x="53910" y="80330"/>
                </a:lnTo>
                <a:lnTo>
                  <a:pt x="53880" y="80300"/>
                </a:lnTo>
                <a:lnTo>
                  <a:pt x="53880" y="80230"/>
                </a:lnTo>
                <a:lnTo>
                  <a:pt x="53870" y="80180"/>
                </a:lnTo>
                <a:lnTo>
                  <a:pt x="53870" y="80130"/>
                </a:lnTo>
                <a:lnTo>
                  <a:pt x="53880" y="80070"/>
                </a:lnTo>
                <a:lnTo>
                  <a:pt x="53910" y="80030"/>
                </a:lnTo>
                <a:lnTo>
                  <a:pt x="53950" y="80010"/>
                </a:lnTo>
                <a:lnTo>
                  <a:pt x="54000" y="80020"/>
                </a:lnTo>
                <a:lnTo>
                  <a:pt x="54050" y="80070"/>
                </a:lnTo>
                <a:close/>
                <a:moveTo>
                  <a:pt x="51740" y="79130"/>
                </a:moveTo>
                <a:lnTo>
                  <a:pt x="51390" y="79110"/>
                </a:lnTo>
                <a:lnTo>
                  <a:pt x="51360" y="79110"/>
                </a:lnTo>
                <a:lnTo>
                  <a:pt x="51200" y="79040"/>
                </a:lnTo>
                <a:lnTo>
                  <a:pt x="51110" y="78880"/>
                </a:lnTo>
                <a:lnTo>
                  <a:pt x="51160" y="78810"/>
                </a:lnTo>
                <a:lnTo>
                  <a:pt x="51230" y="78750"/>
                </a:lnTo>
                <a:lnTo>
                  <a:pt x="51310" y="78730"/>
                </a:lnTo>
                <a:lnTo>
                  <a:pt x="51400" y="78730"/>
                </a:lnTo>
                <a:lnTo>
                  <a:pt x="51480" y="78760"/>
                </a:lnTo>
                <a:lnTo>
                  <a:pt x="51660" y="78780"/>
                </a:lnTo>
                <a:lnTo>
                  <a:pt x="51720" y="78800"/>
                </a:lnTo>
                <a:lnTo>
                  <a:pt x="51730" y="78830"/>
                </a:lnTo>
                <a:lnTo>
                  <a:pt x="51740" y="78840"/>
                </a:lnTo>
                <a:lnTo>
                  <a:pt x="51730" y="78890"/>
                </a:lnTo>
                <a:lnTo>
                  <a:pt x="51740" y="78930"/>
                </a:lnTo>
                <a:lnTo>
                  <a:pt x="51770" y="78950"/>
                </a:lnTo>
                <a:lnTo>
                  <a:pt x="51790" y="78970"/>
                </a:lnTo>
                <a:lnTo>
                  <a:pt x="51800" y="78980"/>
                </a:lnTo>
                <a:lnTo>
                  <a:pt x="51810" y="79010"/>
                </a:lnTo>
                <a:lnTo>
                  <a:pt x="51810" y="79040"/>
                </a:lnTo>
                <a:lnTo>
                  <a:pt x="51800" y="79070"/>
                </a:lnTo>
                <a:lnTo>
                  <a:pt x="51790" y="79100"/>
                </a:lnTo>
                <a:lnTo>
                  <a:pt x="51740" y="79130"/>
                </a:lnTo>
                <a:close/>
                <a:moveTo>
                  <a:pt x="48350" y="77490"/>
                </a:moveTo>
                <a:lnTo>
                  <a:pt x="48270" y="77540"/>
                </a:lnTo>
                <a:lnTo>
                  <a:pt x="48180" y="77540"/>
                </a:lnTo>
                <a:lnTo>
                  <a:pt x="47910" y="77490"/>
                </a:lnTo>
                <a:lnTo>
                  <a:pt x="47820" y="77460"/>
                </a:lnTo>
                <a:lnTo>
                  <a:pt x="47810" y="77450"/>
                </a:lnTo>
                <a:lnTo>
                  <a:pt x="47750" y="77410"/>
                </a:lnTo>
                <a:lnTo>
                  <a:pt x="47600" y="77290"/>
                </a:lnTo>
                <a:lnTo>
                  <a:pt x="47560" y="77240"/>
                </a:lnTo>
                <a:lnTo>
                  <a:pt x="47580" y="77210"/>
                </a:lnTo>
                <a:lnTo>
                  <a:pt x="47610" y="77210"/>
                </a:lnTo>
                <a:lnTo>
                  <a:pt x="47650" y="77190"/>
                </a:lnTo>
                <a:lnTo>
                  <a:pt x="47700" y="77190"/>
                </a:lnTo>
                <a:lnTo>
                  <a:pt x="48090" y="77310"/>
                </a:lnTo>
                <a:lnTo>
                  <a:pt x="48450" y="77340"/>
                </a:lnTo>
                <a:lnTo>
                  <a:pt x="48560" y="77380"/>
                </a:lnTo>
                <a:lnTo>
                  <a:pt x="48620" y="77440"/>
                </a:lnTo>
                <a:lnTo>
                  <a:pt x="48660" y="77470"/>
                </a:lnTo>
                <a:lnTo>
                  <a:pt x="48590" y="77490"/>
                </a:lnTo>
                <a:lnTo>
                  <a:pt x="48410" y="77480"/>
                </a:lnTo>
                <a:lnTo>
                  <a:pt x="48350" y="77490"/>
                </a:lnTo>
                <a:close/>
                <a:moveTo>
                  <a:pt x="62500" y="77310"/>
                </a:moveTo>
                <a:lnTo>
                  <a:pt x="62520" y="77170"/>
                </a:lnTo>
                <a:lnTo>
                  <a:pt x="62590" y="77070"/>
                </a:lnTo>
                <a:lnTo>
                  <a:pt x="62710" y="77020"/>
                </a:lnTo>
                <a:lnTo>
                  <a:pt x="62890" y="77000"/>
                </a:lnTo>
                <a:lnTo>
                  <a:pt x="62910" y="77160"/>
                </a:lnTo>
                <a:lnTo>
                  <a:pt x="62770" y="77290"/>
                </a:lnTo>
                <a:lnTo>
                  <a:pt x="62590" y="77340"/>
                </a:lnTo>
                <a:lnTo>
                  <a:pt x="62500" y="77310"/>
                </a:lnTo>
                <a:close/>
                <a:moveTo>
                  <a:pt x="61990" y="76420"/>
                </a:moveTo>
                <a:lnTo>
                  <a:pt x="62080" y="76440"/>
                </a:lnTo>
                <a:lnTo>
                  <a:pt x="62200" y="76490"/>
                </a:lnTo>
                <a:lnTo>
                  <a:pt x="62270" y="76550"/>
                </a:lnTo>
                <a:lnTo>
                  <a:pt x="62300" y="76570"/>
                </a:lnTo>
                <a:lnTo>
                  <a:pt x="62340" y="76670"/>
                </a:lnTo>
                <a:lnTo>
                  <a:pt x="62260" y="76710"/>
                </a:lnTo>
                <a:lnTo>
                  <a:pt x="62190" y="76760"/>
                </a:lnTo>
                <a:lnTo>
                  <a:pt x="61900" y="76830"/>
                </a:lnTo>
                <a:lnTo>
                  <a:pt x="61790" y="76930"/>
                </a:lnTo>
                <a:lnTo>
                  <a:pt x="61690" y="77160"/>
                </a:lnTo>
                <a:lnTo>
                  <a:pt x="61630" y="77250"/>
                </a:lnTo>
                <a:lnTo>
                  <a:pt x="61440" y="77450"/>
                </a:lnTo>
                <a:lnTo>
                  <a:pt x="61410" y="77520"/>
                </a:lnTo>
                <a:lnTo>
                  <a:pt x="61370" y="77570"/>
                </a:lnTo>
                <a:lnTo>
                  <a:pt x="61190" y="77660"/>
                </a:lnTo>
                <a:lnTo>
                  <a:pt x="61150" y="77710"/>
                </a:lnTo>
                <a:lnTo>
                  <a:pt x="61110" y="77730"/>
                </a:lnTo>
                <a:lnTo>
                  <a:pt x="60870" y="77960"/>
                </a:lnTo>
                <a:lnTo>
                  <a:pt x="60740" y="78040"/>
                </a:lnTo>
                <a:lnTo>
                  <a:pt x="60630" y="77990"/>
                </a:lnTo>
                <a:lnTo>
                  <a:pt x="60520" y="77890"/>
                </a:lnTo>
                <a:lnTo>
                  <a:pt x="60400" y="77790"/>
                </a:lnTo>
                <a:lnTo>
                  <a:pt x="60090" y="77950"/>
                </a:lnTo>
                <a:lnTo>
                  <a:pt x="60000" y="78030"/>
                </a:lnTo>
                <a:lnTo>
                  <a:pt x="59910" y="78080"/>
                </a:lnTo>
                <a:lnTo>
                  <a:pt x="59810" y="78080"/>
                </a:lnTo>
                <a:lnTo>
                  <a:pt x="59600" y="78050"/>
                </a:lnTo>
                <a:lnTo>
                  <a:pt x="59500" y="78070"/>
                </a:lnTo>
                <a:lnTo>
                  <a:pt x="59400" y="78110"/>
                </a:lnTo>
                <a:lnTo>
                  <a:pt x="59150" y="78300"/>
                </a:lnTo>
                <a:lnTo>
                  <a:pt x="58890" y="78410"/>
                </a:lnTo>
                <a:lnTo>
                  <a:pt x="58730" y="78530"/>
                </a:lnTo>
                <a:lnTo>
                  <a:pt x="58640" y="78570"/>
                </a:lnTo>
                <a:lnTo>
                  <a:pt x="58350" y="78600"/>
                </a:lnTo>
                <a:lnTo>
                  <a:pt x="58150" y="78660"/>
                </a:lnTo>
                <a:lnTo>
                  <a:pt x="58060" y="78720"/>
                </a:lnTo>
                <a:lnTo>
                  <a:pt x="58020" y="78730"/>
                </a:lnTo>
                <a:lnTo>
                  <a:pt x="58000" y="78730"/>
                </a:lnTo>
                <a:lnTo>
                  <a:pt x="57980" y="78730"/>
                </a:lnTo>
                <a:lnTo>
                  <a:pt x="57920" y="78710"/>
                </a:lnTo>
                <a:lnTo>
                  <a:pt x="57880" y="78710"/>
                </a:lnTo>
                <a:lnTo>
                  <a:pt x="57860" y="78750"/>
                </a:lnTo>
                <a:lnTo>
                  <a:pt x="57830" y="78790"/>
                </a:lnTo>
                <a:lnTo>
                  <a:pt x="57780" y="78820"/>
                </a:lnTo>
                <a:lnTo>
                  <a:pt x="57720" y="78830"/>
                </a:lnTo>
                <a:lnTo>
                  <a:pt x="57680" y="78840"/>
                </a:lnTo>
                <a:lnTo>
                  <a:pt x="57660" y="78830"/>
                </a:lnTo>
                <a:lnTo>
                  <a:pt x="57640" y="78820"/>
                </a:lnTo>
                <a:lnTo>
                  <a:pt x="57620" y="78750"/>
                </a:lnTo>
                <a:lnTo>
                  <a:pt x="57600" y="78620"/>
                </a:lnTo>
                <a:lnTo>
                  <a:pt x="57630" y="78530"/>
                </a:lnTo>
                <a:lnTo>
                  <a:pt x="57640" y="78470"/>
                </a:lnTo>
                <a:lnTo>
                  <a:pt x="57610" y="78440"/>
                </a:lnTo>
                <a:lnTo>
                  <a:pt x="57570" y="78280"/>
                </a:lnTo>
                <a:lnTo>
                  <a:pt x="57620" y="78230"/>
                </a:lnTo>
                <a:lnTo>
                  <a:pt x="57840" y="78310"/>
                </a:lnTo>
                <a:lnTo>
                  <a:pt x="57890" y="78280"/>
                </a:lnTo>
                <a:lnTo>
                  <a:pt x="57920" y="78290"/>
                </a:lnTo>
                <a:lnTo>
                  <a:pt x="57930" y="78290"/>
                </a:lnTo>
                <a:lnTo>
                  <a:pt x="58180" y="78150"/>
                </a:lnTo>
                <a:lnTo>
                  <a:pt x="58810" y="77950"/>
                </a:lnTo>
                <a:lnTo>
                  <a:pt x="58900" y="77940"/>
                </a:lnTo>
                <a:lnTo>
                  <a:pt x="58960" y="77910"/>
                </a:lnTo>
                <a:lnTo>
                  <a:pt x="58980" y="77910"/>
                </a:lnTo>
                <a:lnTo>
                  <a:pt x="59200" y="77770"/>
                </a:lnTo>
                <a:lnTo>
                  <a:pt x="59290" y="77700"/>
                </a:lnTo>
                <a:lnTo>
                  <a:pt x="59600" y="77580"/>
                </a:lnTo>
                <a:lnTo>
                  <a:pt x="59650" y="77570"/>
                </a:lnTo>
                <a:lnTo>
                  <a:pt x="59750" y="77580"/>
                </a:lnTo>
                <a:lnTo>
                  <a:pt x="59790" y="77580"/>
                </a:lnTo>
                <a:lnTo>
                  <a:pt x="59830" y="77560"/>
                </a:lnTo>
                <a:lnTo>
                  <a:pt x="59880" y="77520"/>
                </a:lnTo>
                <a:lnTo>
                  <a:pt x="59920" y="77510"/>
                </a:lnTo>
                <a:lnTo>
                  <a:pt x="59910" y="77470"/>
                </a:lnTo>
                <a:lnTo>
                  <a:pt x="59890" y="77430"/>
                </a:lnTo>
                <a:lnTo>
                  <a:pt x="59960" y="77350"/>
                </a:lnTo>
                <a:lnTo>
                  <a:pt x="59980" y="77250"/>
                </a:lnTo>
                <a:lnTo>
                  <a:pt x="59950" y="77020"/>
                </a:lnTo>
                <a:lnTo>
                  <a:pt x="59920" y="76930"/>
                </a:lnTo>
                <a:lnTo>
                  <a:pt x="59840" y="76850"/>
                </a:lnTo>
                <a:lnTo>
                  <a:pt x="59760" y="76790"/>
                </a:lnTo>
                <a:lnTo>
                  <a:pt x="59730" y="76750"/>
                </a:lnTo>
                <a:lnTo>
                  <a:pt x="59850" y="76680"/>
                </a:lnTo>
                <a:lnTo>
                  <a:pt x="60500" y="76930"/>
                </a:lnTo>
                <a:lnTo>
                  <a:pt x="60680" y="76880"/>
                </a:lnTo>
                <a:lnTo>
                  <a:pt x="61180" y="76560"/>
                </a:lnTo>
                <a:lnTo>
                  <a:pt x="61800" y="76420"/>
                </a:lnTo>
                <a:lnTo>
                  <a:pt x="61990" y="76420"/>
                </a:lnTo>
                <a:close/>
                <a:moveTo>
                  <a:pt x="63210" y="75870"/>
                </a:moveTo>
                <a:lnTo>
                  <a:pt x="63260" y="75910"/>
                </a:lnTo>
                <a:lnTo>
                  <a:pt x="63320" y="75930"/>
                </a:lnTo>
                <a:lnTo>
                  <a:pt x="63360" y="75960"/>
                </a:lnTo>
                <a:lnTo>
                  <a:pt x="63360" y="75970"/>
                </a:lnTo>
                <a:lnTo>
                  <a:pt x="63380" y="76040"/>
                </a:lnTo>
                <a:lnTo>
                  <a:pt x="63360" y="76110"/>
                </a:lnTo>
                <a:lnTo>
                  <a:pt x="63320" y="76160"/>
                </a:lnTo>
                <a:lnTo>
                  <a:pt x="63280" y="76170"/>
                </a:lnTo>
                <a:lnTo>
                  <a:pt x="63250" y="76190"/>
                </a:lnTo>
                <a:lnTo>
                  <a:pt x="63180" y="76200"/>
                </a:lnTo>
                <a:lnTo>
                  <a:pt x="63030" y="76140"/>
                </a:lnTo>
                <a:lnTo>
                  <a:pt x="63040" y="76010"/>
                </a:lnTo>
                <a:lnTo>
                  <a:pt x="63130" y="75890"/>
                </a:lnTo>
                <a:lnTo>
                  <a:pt x="63210" y="75870"/>
                </a:lnTo>
                <a:close/>
                <a:moveTo>
                  <a:pt x="54140" y="82080"/>
                </a:moveTo>
                <a:lnTo>
                  <a:pt x="54160" y="82130"/>
                </a:lnTo>
                <a:lnTo>
                  <a:pt x="54170" y="82220"/>
                </a:lnTo>
                <a:lnTo>
                  <a:pt x="54130" y="82260"/>
                </a:lnTo>
                <a:lnTo>
                  <a:pt x="54060" y="82240"/>
                </a:lnTo>
                <a:lnTo>
                  <a:pt x="53990" y="82210"/>
                </a:lnTo>
                <a:lnTo>
                  <a:pt x="53970" y="82150"/>
                </a:lnTo>
                <a:lnTo>
                  <a:pt x="54030" y="82110"/>
                </a:lnTo>
                <a:lnTo>
                  <a:pt x="54140" y="82080"/>
                </a:lnTo>
                <a:close/>
                <a:moveTo>
                  <a:pt x="60490" y="78130"/>
                </a:moveTo>
                <a:lnTo>
                  <a:pt x="60520" y="78180"/>
                </a:lnTo>
                <a:lnTo>
                  <a:pt x="60530" y="78310"/>
                </a:lnTo>
                <a:lnTo>
                  <a:pt x="60470" y="78420"/>
                </a:lnTo>
                <a:lnTo>
                  <a:pt x="60370" y="78480"/>
                </a:lnTo>
                <a:lnTo>
                  <a:pt x="60290" y="78430"/>
                </a:lnTo>
                <a:lnTo>
                  <a:pt x="60300" y="78310"/>
                </a:lnTo>
                <a:lnTo>
                  <a:pt x="60370" y="78190"/>
                </a:lnTo>
                <a:lnTo>
                  <a:pt x="60440" y="78130"/>
                </a:lnTo>
                <a:lnTo>
                  <a:pt x="60490" y="78130"/>
                </a:lnTo>
                <a:close/>
                <a:moveTo>
                  <a:pt x="49870" y="78080"/>
                </a:moveTo>
                <a:lnTo>
                  <a:pt x="49920" y="78100"/>
                </a:lnTo>
                <a:lnTo>
                  <a:pt x="49960" y="78180"/>
                </a:lnTo>
                <a:lnTo>
                  <a:pt x="49900" y="78240"/>
                </a:lnTo>
                <a:lnTo>
                  <a:pt x="49820" y="78230"/>
                </a:lnTo>
                <a:lnTo>
                  <a:pt x="49740" y="78190"/>
                </a:lnTo>
                <a:lnTo>
                  <a:pt x="49690" y="78120"/>
                </a:lnTo>
                <a:lnTo>
                  <a:pt x="49730" y="78070"/>
                </a:lnTo>
                <a:lnTo>
                  <a:pt x="49820" y="78060"/>
                </a:lnTo>
                <a:lnTo>
                  <a:pt x="49870" y="78080"/>
                </a:lnTo>
                <a:close/>
                <a:moveTo>
                  <a:pt x="56510" y="82290"/>
                </a:moveTo>
                <a:lnTo>
                  <a:pt x="56510" y="82340"/>
                </a:lnTo>
                <a:lnTo>
                  <a:pt x="56530" y="82400"/>
                </a:lnTo>
                <a:lnTo>
                  <a:pt x="56500" y="82440"/>
                </a:lnTo>
                <a:lnTo>
                  <a:pt x="56460" y="82440"/>
                </a:lnTo>
                <a:lnTo>
                  <a:pt x="56430" y="82460"/>
                </a:lnTo>
                <a:lnTo>
                  <a:pt x="56380" y="82410"/>
                </a:lnTo>
                <a:lnTo>
                  <a:pt x="56360" y="82430"/>
                </a:lnTo>
                <a:lnTo>
                  <a:pt x="56370" y="82400"/>
                </a:lnTo>
                <a:lnTo>
                  <a:pt x="56350" y="82370"/>
                </a:lnTo>
                <a:lnTo>
                  <a:pt x="56330" y="82320"/>
                </a:lnTo>
                <a:lnTo>
                  <a:pt x="56400" y="82280"/>
                </a:lnTo>
                <a:lnTo>
                  <a:pt x="56480" y="82260"/>
                </a:lnTo>
                <a:lnTo>
                  <a:pt x="56510" y="82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