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Hamadan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Hamad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2610" y="32700"/>
                </a:moveTo>
                <a:lnTo>
                  <a:pt x="22760" y="32620"/>
                </a:lnTo>
                <a:lnTo>
                  <a:pt x="23040" y="32540"/>
                </a:lnTo>
                <a:lnTo>
                  <a:pt x="23220" y="32450"/>
                </a:lnTo>
                <a:lnTo>
                  <a:pt x="23270" y="32290"/>
                </a:lnTo>
                <a:lnTo>
                  <a:pt x="23360" y="32260"/>
                </a:lnTo>
                <a:lnTo>
                  <a:pt x="23510" y="32640"/>
                </a:lnTo>
                <a:lnTo>
                  <a:pt x="23610" y="32690"/>
                </a:lnTo>
                <a:lnTo>
                  <a:pt x="23770" y="32550"/>
                </a:lnTo>
                <a:lnTo>
                  <a:pt x="23930" y="32290"/>
                </a:lnTo>
                <a:lnTo>
                  <a:pt x="24030" y="31860"/>
                </a:lnTo>
                <a:lnTo>
                  <a:pt x="23900" y="31330"/>
                </a:lnTo>
                <a:lnTo>
                  <a:pt x="23630" y="31060"/>
                </a:lnTo>
                <a:lnTo>
                  <a:pt x="23430" y="30940"/>
                </a:lnTo>
                <a:lnTo>
                  <a:pt x="23200" y="30660"/>
                </a:lnTo>
                <a:lnTo>
                  <a:pt x="22700" y="29520"/>
                </a:lnTo>
                <a:lnTo>
                  <a:pt x="22370" y="29030"/>
                </a:lnTo>
                <a:lnTo>
                  <a:pt x="22440" y="28890"/>
                </a:lnTo>
                <a:lnTo>
                  <a:pt x="22690" y="28610"/>
                </a:lnTo>
                <a:lnTo>
                  <a:pt x="22800" y="28600"/>
                </a:lnTo>
                <a:lnTo>
                  <a:pt x="23020" y="29060"/>
                </a:lnTo>
                <a:lnTo>
                  <a:pt x="23160" y="29100"/>
                </a:lnTo>
                <a:lnTo>
                  <a:pt x="23320" y="29030"/>
                </a:lnTo>
                <a:lnTo>
                  <a:pt x="23450" y="28900"/>
                </a:lnTo>
                <a:lnTo>
                  <a:pt x="23790" y="28790"/>
                </a:lnTo>
                <a:lnTo>
                  <a:pt x="23790" y="28640"/>
                </a:lnTo>
                <a:lnTo>
                  <a:pt x="23730" y="28520"/>
                </a:lnTo>
                <a:lnTo>
                  <a:pt x="23600" y="28340"/>
                </a:lnTo>
                <a:lnTo>
                  <a:pt x="23510" y="28100"/>
                </a:lnTo>
                <a:lnTo>
                  <a:pt x="23680" y="28060"/>
                </a:lnTo>
                <a:lnTo>
                  <a:pt x="24380" y="28440"/>
                </a:lnTo>
                <a:lnTo>
                  <a:pt x="24530" y="28730"/>
                </a:lnTo>
                <a:lnTo>
                  <a:pt x="24750" y="28860"/>
                </a:lnTo>
                <a:lnTo>
                  <a:pt x="25760" y="28890"/>
                </a:lnTo>
                <a:lnTo>
                  <a:pt x="26170" y="29120"/>
                </a:lnTo>
                <a:lnTo>
                  <a:pt x="26570" y="29210"/>
                </a:lnTo>
                <a:lnTo>
                  <a:pt x="26920" y="29090"/>
                </a:lnTo>
                <a:lnTo>
                  <a:pt x="27090" y="28850"/>
                </a:lnTo>
                <a:lnTo>
                  <a:pt x="27090" y="28750"/>
                </a:lnTo>
                <a:lnTo>
                  <a:pt x="27310" y="28660"/>
                </a:lnTo>
                <a:lnTo>
                  <a:pt x="27830" y="28660"/>
                </a:lnTo>
                <a:lnTo>
                  <a:pt x="28220" y="28890"/>
                </a:lnTo>
                <a:lnTo>
                  <a:pt x="28400" y="29120"/>
                </a:lnTo>
                <a:lnTo>
                  <a:pt x="28250" y="29330"/>
                </a:lnTo>
                <a:lnTo>
                  <a:pt x="28580" y="29580"/>
                </a:lnTo>
                <a:lnTo>
                  <a:pt x="29180" y="29680"/>
                </a:lnTo>
                <a:lnTo>
                  <a:pt x="29310" y="29650"/>
                </a:lnTo>
                <a:lnTo>
                  <a:pt x="29980" y="29820"/>
                </a:lnTo>
                <a:lnTo>
                  <a:pt x="30100" y="29900"/>
                </a:lnTo>
                <a:lnTo>
                  <a:pt x="30090" y="30040"/>
                </a:lnTo>
                <a:lnTo>
                  <a:pt x="30130" y="30240"/>
                </a:lnTo>
                <a:lnTo>
                  <a:pt x="30240" y="30390"/>
                </a:lnTo>
                <a:lnTo>
                  <a:pt x="30230" y="30610"/>
                </a:lnTo>
                <a:lnTo>
                  <a:pt x="30070" y="30790"/>
                </a:lnTo>
                <a:lnTo>
                  <a:pt x="29910" y="30760"/>
                </a:lnTo>
                <a:lnTo>
                  <a:pt x="29810" y="30620"/>
                </a:lnTo>
                <a:lnTo>
                  <a:pt x="29820" y="30480"/>
                </a:lnTo>
                <a:lnTo>
                  <a:pt x="29810" y="30370"/>
                </a:lnTo>
                <a:lnTo>
                  <a:pt x="29680" y="30380"/>
                </a:lnTo>
                <a:lnTo>
                  <a:pt x="29530" y="30570"/>
                </a:lnTo>
                <a:lnTo>
                  <a:pt x="29620" y="30960"/>
                </a:lnTo>
                <a:lnTo>
                  <a:pt x="29830" y="31310"/>
                </a:lnTo>
                <a:lnTo>
                  <a:pt x="29890" y="31570"/>
                </a:lnTo>
                <a:lnTo>
                  <a:pt x="29660" y="31840"/>
                </a:lnTo>
                <a:lnTo>
                  <a:pt x="29390" y="31920"/>
                </a:lnTo>
                <a:lnTo>
                  <a:pt x="29250" y="31940"/>
                </a:lnTo>
                <a:lnTo>
                  <a:pt x="29170" y="32030"/>
                </a:lnTo>
                <a:lnTo>
                  <a:pt x="29180" y="32110"/>
                </a:lnTo>
                <a:lnTo>
                  <a:pt x="29290" y="32220"/>
                </a:lnTo>
                <a:lnTo>
                  <a:pt x="29500" y="32330"/>
                </a:lnTo>
                <a:lnTo>
                  <a:pt x="30000" y="32470"/>
                </a:lnTo>
                <a:lnTo>
                  <a:pt x="30240" y="32580"/>
                </a:lnTo>
                <a:lnTo>
                  <a:pt x="30470" y="32850"/>
                </a:lnTo>
                <a:lnTo>
                  <a:pt x="30590" y="33140"/>
                </a:lnTo>
                <a:lnTo>
                  <a:pt x="30690" y="33760"/>
                </a:lnTo>
                <a:lnTo>
                  <a:pt x="30580" y="33990"/>
                </a:lnTo>
                <a:lnTo>
                  <a:pt x="30370" y="33970"/>
                </a:lnTo>
                <a:lnTo>
                  <a:pt x="30220" y="33830"/>
                </a:lnTo>
                <a:lnTo>
                  <a:pt x="30030" y="33610"/>
                </a:lnTo>
                <a:lnTo>
                  <a:pt x="29960" y="33350"/>
                </a:lnTo>
                <a:lnTo>
                  <a:pt x="30060" y="33130"/>
                </a:lnTo>
                <a:lnTo>
                  <a:pt x="29950" y="32970"/>
                </a:lnTo>
                <a:lnTo>
                  <a:pt x="29540" y="32900"/>
                </a:lnTo>
                <a:lnTo>
                  <a:pt x="28680" y="32940"/>
                </a:lnTo>
                <a:lnTo>
                  <a:pt x="28560" y="33120"/>
                </a:lnTo>
                <a:lnTo>
                  <a:pt x="28620" y="33460"/>
                </a:lnTo>
                <a:lnTo>
                  <a:pt x="28560" y="33660"/>
                </a:lnTo>
                <a:lnTo>
                  <a:pt x="28440" y="33860"/>
                </a:lnTo>
                <a:lnTo>
                  <a:pt x="28420" y="34260"/>
                </a:lnTo>
                <a:lnTo>
                  <a:pt x="28500" y="34710"/>
                </a:lnTo>
                <a:lnTo>
                  <a:pt x="28390" y="34730"/>
                </a:lnTo>
                <a:lnTo>
                  <a:pt x="28180" y="34630"/>
                </a:lnTo>
                <a:lnTo>
                  <a:pt x="27690" y="34580"/>
                </a:lnTo>
                <a:lnTo>
                  <a:pt x="27530" y="34640"/>
                </a:lnTo>
                <a:lnTo>
                  <a:pt x="27600" y="34800"/>
                </a:lnTo>
                <a:lnTo>
                  <a:pt x="27830" y="34900"/>
                </a:lnTo>
                <a:lnTo>
                  <a:pt x="27910" y="35260"/>
                </a:lnTo>
                <a:lnTo>
                  <a:pt x="27950" y="35860"/>
                </a:lnTo>
                <a:lnTo>
                  <a:pt x="28290" y="36520"/>
                </a:lnTo>
                <a:lnTo>
                  <a:pt x="28360" y="36830"/>
                </a:lnTo>
                <a:lnTo>
                  <a:pt x="28390" y="37140"/>
                </a:lnTo>
                <a:lnTo>
                  <a:pt x="28470" y="37510"/>
                </a:lnTo>
                <a:lnTo>
                  <a:pt x="28460" y="37640"/>
                </a:lnTo>
                <a:lnTo>
                  <a:pt x="28380" y="37760"/>
                </a:lnTo>
                <a:lnTo>
                  <a:pt x="27880" y="38200"/>
                </a:lnTo>
                <a:lnTo>
                  <a:pt x="26600" y="37650"/>
                </a:lnTo>
                <a:lnTo>
                  <a:pt x="26290" y="37680"/>
                </a:lnTo>
                <a:lnTo>
                  <a:pt x="26040" y="37670"/>
                </a:lnTo>
                <a:lnTo>
                  <a:pt x="25920" y="37700"/>
                </a:lnTo>
                <a:lnTo>
                  <a:pt x="25670" y="37960"/>
                </a:lnTo>
                <a:lnTo>
                  <a:pt x="25530" y="37990"/>
                </a:lnTo>
                <a:lnTo>
                  <a:pt x="25360" y="37930"/>
                </a:lnTo>
                <a:lnTo>
                  <a:pt x="24310" y="37800"/>
                </a:lnTo>
                <a:lnTo>
                  <a:pt x="22290" y="36470"/>
                </a:lnTo>
                <a:lnTo>
                  <a:pt x="22190" y="36330"/>
                </a:lnTo>
                <a:lnTo>
                  <a:pt x="21990" y="36200"/>
                </a:lnTo>
                <a:lnTo>
                  <a:pt x="21870" y="36140"/>
                </a:lnTo>
                <a:lnTo>
                  <a:pt x="21950" y="35980"/>
                </a:lnTo>
                <a:lnTo>
                  <a:pt x="22130" y="35720"/>
                </a:lnTo>
                <a:lnTo>
                  <a:pt x="22590" y="35690"/>
                </a:lnTo>
                <a:lnTo>
                  <a:pt x="23120" y="35800"/>
                </a:lnTo>
                <a:lnTo>
                  <a:pt x="23270" y="35680"/>
                </a:lnTo>
                <a:lnTo>
                  <a:pt x="23250" y="35420"/>
                </a:lnTo>
                <a:lnTo>
                  <a:pt x="23310" y="35040"/>
                </a:lnTo>
                <a:lnTo>
                  <a:pt x="23260" y="34810"/>
                </a:lnTo>
                <a:lnTo>
                  <a:pt x="23170" y="34670"/>
                </a:lnTo>
                <a:lnTo>
                  <a:pt x="23060" y="34690"/>
                </a:lnTo>
                <a:lnTo>
                  <a:pt x="22840" y="34790"/>
                </a:lnTo>
                <a:lnTo>
                  <a:pt x="22440" y="35210"/>
                </a:lnTo>
                <a:lnTo>
                  <a:pt x="22320" y="35020"/>
                </a:lnTo>
                <a:lnTo>
                  <a:pt x="22250" y="34790"/>
                </a:lnTo>
                <a:lnTo>
                  <a:pt x="22120" y="34720"/>
                </a:lnTo>
                <a:lnTo>
                  <a:pt x="21970" y="34690"/>
                </a:lnTo>
                <a:lnTo>
                  <a:pt x="21620" y="34500"/>
                </a:lnTo>
                <a:lnTo>
                  <a:pt x="21380" y="34310"/>
                </a:lnTo>
                <a:lnTo>
                  <a:pt x="21340" y="34080"/>
                </a:lnTo>
                <a:lnTo>
                  <a:pt x="21410" y="33990"/>
                </a:lnTo>
                <a:lnTo>
                  <a:pt x="21560" y="33930"/>
                </a:lnTo>
                <a:lnTo>
                  <a:pt x="22030" y="33880"/>
                </a:lnTo>
                <a:lnTo>
                  <a:pt x="22250" y="33550"/>
                </a:lnTo>
                <a:lnTo>
                  <a:pt x="22430" y="33130"/>
                </a:lnTo>
                <a:lnTo>
                  <a:pt x="22590" y="32950"/>
                </a:lnTo>
                <a:lnTo>
                  <a:pt x="22620" y="32790"/>
                </a:lnTo>
                <a:lnTo>
                  <a:pt x="22610" y="3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