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Golestan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Iran • State Map | Fully Editable Vector Shape</a:t>
            </a:r>
          </a:p>
        </p:txBody>
      </p:sp>
      <p:sp>
        <p:nvSpPr>
          <p:cNvPr id="101" name="Golestan"/>
          <p:cNvSpPr/>
          <p:nvPr/>
        </p:nvSpPr>
        <p:spPr>
          <a:xfrm>
            <a:off x="3373818" y="1325880"/>
            <a:ext cx="5444057" cy="4937760"/>
          </a:xfrm>
          <a:custGeom>
            <a:avLst/>
            <a:gdLst/>
            <a:ahLst/>
            <a:cxnLst/>
            <a:rect l="0" t="0" r="100000" b="90700"/>
            <a:pathLst>
              <a:path w="100000" h="90700">
                <a:moveTo>
                  <a:pt x="61770" y="14360"/>
                </a:moveTo>
                <a:lnTo>
                  <a:pt x="61800" y="14780"/>
                </a:lnTo>
                <a:lnTo>
                  <a:pt x="61770" y="14950"/>
                </a:lnTo>
                <a:lnTo>
                  <a:pt x="61780" y="15160"/>
                </a:lnTo>
                <a:lnTo>
                  <a:pt x="61840" y="15420"/>
                </a:lnTo>
                <a:lnTo>
                  <a:pt x="61840" y="15560"/>
                </a:lnTo>
                <a:lnTo>
                  <a:pt x="61740" y="15940"/>
                </a:lnTo>
                <a:lnTo>
                  <a:pt x="61750" y="16210"/>
                </a:lnTo>
                <a:lnTo>
                  <a:pt x="61910" y="16400"/>
                </a:lnTo>
                <a:lnTo>
                  <a:pt x="62130" y="16510"/>
                </a:lnTo>
                <a:lnTo>
                  <a:pt x="62320" y="16660"/>
                </a:lnTo>
                <a:lnTo>
                  <a:pt x="62410" y="17020"/>
                </a:lnTo>
                <a:lnTo>
                  <a:pt x="62150" y="17380"/>
                </a:lnTo>
                <a:lnTo>
                  <a:pt x="61600" y="17580"/>
                </a:lnTo>
                <a:lnTo>
                  <a:pt x="61480" y="17600"/>
                </a:lnTo>
                <a:lnTo>
                  <a:pt x="61330" y="17660"/>
                </a:lnTo>
                <a:lnTo>
                  <a:pt x="61190" y="17790"/>
                </a:lnTo>
                <a:lnTo>
                  <a:pt x="60850" y="17930"/>
                </a:lnTo>
                <a:lnTo>
                  <a:pt x="60500" y="18550"/>
                </a:lnTo>
                <a:lnTo>
                  <a:pt x="60360" y="18680"/>
                </a:lnTo>
                <a:lnTo>
                  <a:pt x="60170" y="18840"/>
                </a:lnTo>
                <a:lnTo>
                  <a:pt x="59290" y="20200"/>
                </a:lnTo>
                <a:lnTo>
                  <a:pt x="58900" y="21060"/>
                </a:lnTo>
                <a:lnTo>
                  <a:pt x="58810" y="21710"/>
                </a:lnTo>
                <a:lnTo>
                  <a:pt x="58650" y="22120"/>
                </a:lnTo>
                <a:lnTo>
                  <a:pt x="58410" y="22230"/>
                </a:lnTo>
                <a:lnTo>
                  <a:pt x="56730" y="22000"/>
                </a:lnTo>
                <a:lnTo>
                  <a:pt x="56330" y="22040"/>
                </a:lnTo>
                <a:lnTo>
                  <a:pt x="55510" y="22520"/>
                </a:lnTo>
                <a:lnTo>
                  <a:pt x="54710" y="23140"/>
                </a:lnTo>
                <a:lnTo>
                  <a:pt x="54420" y="23460"/>
                </a:lnTo>
                <a:lnTo>
                  <a:pt x="53750" y="23770"/>
                </a:lnTo>
                <a:lnTo>
                  <a:pt x="53420" y="23850"/>
                </a:lnTo>
                <a:lnTo>
                  <a:pt x="53060" y="23790"/>
                </a:lnTo>
                <a:lnTo>
                  <a:pt x="52130" y="23810"/>
                </a:lnTo>
                <a:lnTo>
                  <a:pt x="51940" y="23510"/>
                </a:lnTo>
                <a:lnTo>
                  <a:pt x="51440" y="23000"/>
                </a:lnTo>
                <a:lnTo>
                  <a:pt x="50400" y="22370"/>
                </a:lnTo>
                <a:lnTo>
                  <a:pt x="50240" y="22080"/>
                </a:lnTo>
                <a:lnTo>
                  <a:pt x="50190" y="21940"/>
                </a:lnTo>
                <a:lnTo>
                  <a:pt x="50180" y="21860"/>
                </a:lnTo>
                <a:lnTo>
                  <a:pt x="50890" y="21920"/>
                </a:lnTo>
                <a:lnTo>
                  <a:pt x="50960" y="21970"/>
                </a:lnTo>
                <a:lnTo>
                  <a:pt x="51050" y="21990"/>
                </a:lnTo>
                <a:lnTo>
                  <a:pt x="51630" y="21830"/>
                </a:lnTo>
                <a:lnTo>
                  <a:pt x="51690" y="21780"/>
                </a:lnTo>
                <a:lnTo>
                  <a:pt x="51720" y="21690"/>
                </a:lnTo>
                <a:lnTo>
                  <a:pt x="51720" y="21080"/>
                </a:lnTo>
                <a:lnTo>
                  <a:pt x="51700" y="20980"/>
                </a:lnTo>
                <a:lnTo>
                  <a:pt x="51630" y="20940"/>
                </a:lnTo>
                <a:lnTo>
                  <a:pt x="51540" y="20900"/>
                </a:lnTo>
                <a:lnTo>
                  <a:pt x="51550" y="20820"/>
                </a:lnTo>
                <a:lnTo>
                  <a:pt x="51660" y="20610"/>
                </a:lnTo>
                <a:lnTo>
                  <a:pt x="51550" y="20440"/>
                </a:lnTo>
                <a:lnTo>
                  <a:pt x="51470" y="20220"/>
                </a:lnTo>
                <a:lnTo>
                  <a:pt x="51370" y="19720"/>
                </a:lnTo>
                <a:lnTo>
                  <a:pt x="51230" y="19340"/>
                </a:lnTo>
                <a:lnTo>
                  <a:pt x="51210" y="19250"/>
                </a:lnTo>
                <a:lnTo>
                  <a:pt x="51160" y="18750"/>
                </a:lnTo>
                <a:lnTo>
                  <a:pt x="52450" y="18870"/>
                </a:lnTo>
                <a:lnTo>
                  <a:pt x="52490" y="18860"/>
                </a:lnTo>
                <a:lnTo>
                  <a:pt x="52720" y="18890"/>
                </a:lnTo>
                <a:lnTo>
                  <a:pt x="52730" y="18870"/>
                </a:lnTo>
                <a:lnTo>
                  <a:pt x="52800" y="18820"/>
                </a:lnTo>
                <a:lnTo>
                  <a:pt x="52910" y="18700"/>
                </a:lnTo>
                <a:lnTo>
                  <a:pt x="53200" y="18720"/>
                </a:lnTo>
                <a:lnTo>
                  <a:pt x="53440" y="18650"/>
                </a:lnTo>
                <a:lnTo>
                  <a:pt x="53630" y="18480"/>
                </a:lnTo>
                <a:lnTo>
                  <a:pt x="53670" y="18460"/>
                </a:lnTo>
                <a:lnTo>
                  <a:pt x="53690" y="18440"/>
                </a:lnTo>
                <a:lnTo>
                  <a:pt x="53710" y="18440"/>
                </a:lnTo>
                <a:lnTo>
                  <a:pt x="53740" y="18400"/>
                </a:lnTo>
                <a:lnTo>
                  <a:pt x="53790" y="18390"/>
                </a:lnTo>
                <a:lnTo>
                  <a:pt x="53810" y="18370"/>
                </a:lnTo>
                <a:lnTo>
                  <a:pt x="53840" y="18340"/>
                </a:lnTo>
                <a:lnTo>
                  <a:pt x="53870" y="18300"/>
                </a:lnTo>
                <a:lnTo>
                  <a:pt x="53890" y="18290"/>
                </a:lnTo>
                <a:lnTo>
                  <a:pt x="53920" y="18300"/>
                </a:lnTo>
                <a:lnTo>
                  <a:pt x="53930" y="18290"/>
                </a:lnTo>
                <a:lnTo>
                  <a:pt x="53930" y="18280"/>
                </a:lnTo>
                <a:lnTo>
                  <a:pt x="53950" y="18290"/>
                </a:lnTo>
                <a:lnTo>
                  <a:pt x="53970" y="18250"/>
                </a:lnTo>
                <a:lnTo>
                  <a:pt x="53990" y="18230"/>
                </a:lnTo>
                <a:lnTo>
                  <a:pt x="54000" y="18230"/>
                </a:lnTo>
                <a:lnTo>
                  <a:pt x="54020" y="18210"/>
                </a:lnTo>
                <a:lnTo>
                  <a:pt x="54050" y="18220"/>
                </a:lnTo>
                <a:lnTo>
                  <a:pt x="54090" y="18200"/>
                </a:lnTo>
                <a:lnTo>
                  <a:pt x="54110" y="18200"/>
                </a:lnTo>
                <a:lnTo>
                  <a:pt x="54140" y="18170"/>
                </a:lnTo>
                <a:lnTo>
                  <a:pt x="54140" y="18160"/>
                </a:lnTo>
                <a:lnTo>
                  <a:pt x="54160" y="18160"/>
                </a:lnTo>
                <a:lnTo>
                  <a:pt x="54190" y="18150"/>
                </a:lnTo>
                <a:lnTo>
                  <a:pt x="54470" y="18220"/>
                </a:lnTo>
                <a:lnTo>
                  <a:pt x="54580" y="18220"/>
                </a:lnTo>
                <a:lnTo>
                  <a:pt x="54650" y="18180"/>
                </a:lnTo>
                <a:lnTo>
                  <a:pt x="54660" y="18180"/>
                </a:lnTo>
                <a:lnTo>
                  <a:pt x="54660" y="18200"/>
                </a:lnTo>
                <a:lnTo>
                  <a:pt x="54690" y="18190"/>
                </a:lnTo>
                <a:lnTo>
                  <a:pt x="54700" y="18200"/>
                </a:lnTo>
                <a:lnTo>
                  <a:pt x="54710" y="18190"/>
                </a:lnTo>
                <a:lnTo>
                  <a:pt x="54740" y="18190"/>
                </a:lnTo>
                <a:lnTo>
                  <a:pt x="54810" y="18140"/>
                </a:lnTo>
                <a:lnTo>
                  <a:pt x="54850" y="18120"/>
                </a:lnTo>
                <a:lnTo>
                  <a:pt x="54880" y="18080"/>
                </a:lnTo>
                <a:lnTo>
                  <a:pt x="54900" y="18040"/>
                </a:lnTo>
                <a:lnTo>
                  <a:pt x="54950" y="17990"/>
                </a:lnTo>
                <a:lnTo>
                  <a:pt x="54940" y="17970"/>
                </a:lnTo>
                <a:lnTo>
                  <a:pt x="54950" y="17970"/>
                </a:lnTo>
                <a:lnTo>
                  <a:pt x="54950" y="17960"/>
                </a:lnTo>
                <a:lnTo>
                  <a:pt x="54960" y="17950"/>
                </a:lnTo>
                <a:lnTo>
                  <a:pt x="54960" y="17940"/>
                </a:lnTo>
                <a:lnTo>
                  <a:pt x="54970" y="17950"/>
                </a:lnTo>
                <a:lnTo>
                  <a:pt x="54970" y="17930"/>
                </a:lnTo>
                <a:lnTo>
                  <a:pt x="54990" y="17920"/>
                </a:lnTo>
                <a:lnTo>
                  <a:pt x="55070" y="17860"/>
                </a:lnTo>
                <a:lnTo>
                  <a:pt x="55080" y="17870"/>
                </a:lnTo>
                <a:lnTo>
                  <a:pt x="55090" y="17860"/>
                </a:lnTo>
                <a:lnTo>
                  <a:pt x="55100" y="17870"/>
                </a:lnTo>
                <a:lnTo>
                  <a:pt x="55120" y="17850"/>
                </a:lnTo>
                <a:lnTo>
                  <a:pt x="55130" y="17870"/>
                </a:lnTo>
                <a:lnTo>
                  <a:pt x="55130" y="17840"/>
                </a:lnTo>
                <a:lnTo>
                  <a:pt x="55160" y="17840"/>
                </a:lnTo>
                <a:lnTo>
                  <a:pt x="55170" y="17820"/>
                </a:lnTo>
                <a:lnTo>
                  <a:pt x="55180" y="17830"/>
                </a:lnTo>
                <a:lnTo>
                  <a:pt x="55190" y="17830"/>
                </a:lnTo>
                <a:lnTo>
                  <a:pt x="55200" y="17800"/>
                </a:lnTo>
                <a:lnTo>
                  <a:pt x="55190" y="17780"/>
                </a:lnTo>
                <a:lnTo>
                  <a:pt x="55260" y="17720"/>
                </a:lnTo>
                <a:lnTo>
                  <a:pt x="55270" y="17690"/>
                </a:lnTo>
                <a:lnTo>
                  <a:pt x="55300" y="17670"/>
                </a:lnTo>
                <a:lnTo>
                  <a:pt x="55320" y="17600"/>
                </a:lnTo>
                <a:lnTo>
                  <a:pt x="55320" y="17530"/>
                </a:lnTo>
                <a:lnTo>
                  <a:pt x="55330" y="17490"/>
                </a:lnTo>
                <a:lnTo>
                  <a:pt x="55340" y="17480"/>
                </a:lnTo>
                <a:lnTo>
                  <a:pt x="55340" y="17470"/>
                </a:lnTo>
                <a:lnTo>
                  <a:pt x="55360" y="17430"/>
                </a:lnTo>
                <a:lnTo>
                  <a:pt x="55360" y="17410"/>
                </a:lnTo>
                <a:lnTo>
                  <a:pt x="55370" y="17400"/>
                </a:lnTo>
                <a:lnTo>
                  <a:pt x="55410" y="17190"/>
                </a:lnTo>
                <a:lnTo>
                  <a:pt x="55380" y="17130"/>
                </a:lnTo>
                <a:lnTo>
                  <a:pt x="55350" y="17130"/>
                </a:lnTo>
                <a:lnTo>
                  <a:pt x="55300" y="17080"/>
                </a:lnTo>
                <a:lnTo>
                  <a:pt x="55280" y="17040"/>
                </a:lnTo>
                <a:lnTo>
                  <a:pt x="55280" y="17000"/>
                </a:lnTo>
                <a:lnTo>
                  <a:pt x="55280" y="16990"/>
                </a:lnTo>
                <a:lnTo>
                  <a:pt x="55280" y="16980"/>
                </a:lnTo>
                <a:lnTo>
                  <a:pt x="55280" y="16960"/>
                </a:lnTo>
                <a:lnTo>
                  <a:pt x="55290" y="16950"/>
                </a:lnTo>
                <a:lnTo>
                  <a:pt x="55280" y="16940"/>
                </a:lnTo>
                <a:lnTo>
                  <a:pt x="55280" y="16930"/>
                </a:lnTo>
                <a:lnTo>
                  <a:pt x="55290" y="16920"/>
                </a:lnTo>
                <a:lnTo>
                  <a:pt x="55300" y="16940"/>
                </a:lnTo>
                <a:lnTo>
                  <a:pt x="55310" y="16930"/>
                </a:lnTo>
                <a:lnTo>
                  <a:pt x="55290" y="16900"/>
                </a:lnTo>
                <a:lnTo>
                  <a:pt x="55310" y="16910"/>
                </a:lnTo>
                <a:lnTo>
                  <a:pt x="55310" y="16890"/>
                </a:lnTo>
                <a:lnTo>
                  <a:pt x="55330" y="16870"/>
                </a:lnTo>
                <a:lnTo>
                  <a:pt x="55360" y="16870"/>
                </a:lnTo>
                <a:lnTo>
                  <a:pt x="55350" y="16850"/>
                </a:lnTo>
                <a:lnTo>
                  <a:pt x="55350" y="16830"/>
                </a:lnTo>
                <a:lnTo>
                  <a:pt x="55340" y="16830"/>
                </a:lnTo>
                <a:lnTo>
                  <a:pt x="55340" y="16810"/>
                </a:lnTo>
                <a:lnTo>
                  <a:pt x="55330" y="16790"/>
                </a:lnTo>
                <a:lnTo>
                  <a:pt x="55350" y="16790"/>
                </a:lnTo>
                <a:lnTo>
                  <a:pt x="55330" y="16770"/>
                </a:lnTo>
                <a:lnTo>
                  <a:pt x="55340" y="16770"/>
                </a:lnTo>
                <a:lnTo>
                  <a:pt x="55350" y="16770"/>
                </a:lnTo>
                <a:lnTo>
                  <a:pt x="55360" y="16750"/>
                </a:lnTo>
                <a:lnTo>
                  <a:pt x="55380" y="16750"/>
                </a:lnTo>
                <a:lnTo>
                  <a:pt x="55370" y="16730"/>
                </a:lnTo>
                <a:lnTo>
                  <a:pt x="55400" y="16730"/>
                </a:lnTo>
                <a:lnTo>
                  <a:pt x="55390" y="16720"/>
                </a:lnTo>
                <a:lnTo>
                  <a:pt x="55390" y="16710"/>
                </a:lnTo>
                <a:lnTo>
                  <a:pt x="55380" y="16700"/>
                </a:lnTo>
                <a:lnTo>
                  <a:pt x="55400" y="16690"/>
                </a:lnTo>
                <a:lnTo>
                  <a:pt x="55410" y="16670"/>
                </a:lnTo>
                <a:lnTo>
                  <a:pt x="55420" y="16660"/>
                </a:lnTo>
                <a:lnTo>
                  <a:pt x="55420" y="16650"/>
                </a:lnTo>
                <a:lnTo>
                  <a:pt x="55410" y="16640"/>
                </a:lnTo>
                <a:lnTo>
                  <a:pt x="55440" y="16640"/>
                </a:lnTo>
                <a:lnTo>
                  <a:pt x="55440" y="16630"/>
                </a:lnTo>
                <a:lnTo>
                  <a:pt x="55430" y="16620"/>
                </a:lnTo>
                <a:lnTo>
                  <a:pt x="55440" y="16610"/>
                </a:lnTo>
                <a:lnTo>
                  <a:pt x="55430" y="16580"/>
                </a:lnTo>
                <a:lnTo>
                  <a:pt x="55440" y="16580"/>
                </a:lnTo>
                <a:lnTo>
                  <a:pt x="55430" y="16550"/>
                </a:lnTo>
                <a:lnTo>
                  <a:pt x="55440" y="16550"/>
                </a:lnTo>
                <a:lnTo>
                  <a:pt x="55440" y="16540"/>
                </a:lnTo>
                <a:lnTo>
                  <a:pt x="55450" y="16550"/>
                </a:lnTo>
                <a:lnTo>
                  <a:pt x="55450" y="16540"/>
                </a:lnTo>
                <a:lnTo>
                  <a:pt x="55440" y="16520"/>
                </a:lnTo>
                <a:lnTo>
                  <a:pt x="55450" y="16480"/>
                </a:lnTo>
                <a:lnTo>
                  <a:pt x="55460" y="16470"/>
                </a:lnTo>
                <a:lnTo>
                  <a:pt x="55470" y="16480"/>
                </a:lnTo>
                <a:lnTo>
                  <a:pt x="55470" y="16470"/>
                </a:lnTo>
                <a:lnTo>
                  <a:pt x="55490" y="16470"/>
                </a:lnTo>
                <a:lnTo>
                  <a:pt x="55490" y="16460"/>
                </a:lnTo>
                <a:lnTo>
                  <a:pt x="55500" y="16450"/>
                </a:lnTo>
                <a:lnTo>
                  <a:pt x="55500" y="16430"/>
                </a:lnTo>
                <a:lnTo>
                  <a:pt x="55510" y="16440"/>
                </a:lnTo>
                <a:lnTo>
                  <a:pt x="55520" y="16420"/>
                </a:lnTo>
                <a:lnTo>
                  <a:pt x="55530" y="16410"/>
                </a:lnTo>
                <a:lnTo>
                  <a:pt x="55520" y="16400"/>
                </a:lnTo>
                <a:lnTo>
                  <a:pt x="55550" y="16400"/>
                </a:lnTo>
                <a:lnTo>
                  <a:pt x="55530" y="16390"/>
                </a:lnTo>
                <a:lnTo>
                  <a:pt x="55540" y="16370"/>
                </a:lnTo>
                <a:lnTo>
                  <a:pt x="55520" y="16370"/>
                </a:lnTo>
                <a:lnTo>
                  <a:pt x="55520" y="16360"/>
                </a:lnTo>
                <a:lnTo>
                  <a:pt x="55540" y="16370"/>
                </a:lnTo>
                <a:lnTo>
                  <a:pt x="55540" y="16360"/>
                </a:lnTo>
                <a:lnTo>
                  <a:pt x="55560" y="16360"/>
                </a:lnTo>
                <a:lnTo>
                  <a:pt x="55560" y="16340"/>
                </a:lnTo>
                <a:lnTo>
                  <a:pt x="55570" y="16330"/>
                </a:lnTo>
                <a:lnTo>
                  <a:pt x="55590" y="16340"/>
                </a:lnTo>
                <a:lnTo>
                  <a:pt x="55600" y="16330"/>
                </a:lnTo>
                <a:lnTo>
                  <a:pt x="55590" y="16320"/>
                </a:lnTo>
                <a:lnTo>
                  <a:pt x="55600" y="16310"/>
                </a:lnTo>
                <a:lnTo>
                  <a:pt x="55590" y="16310"/>
                </a:lnTo>
                <a:lnTo>
                  <a:pt x="55600" y="16290"/>
                </a:lnTo>
                <a:lnTo>
                  <a:pt x="55610" y="16290"/>
                </a:lnTo>
                <a:lnTo>
                  <a:pt x="55610" y="16280"/>
                </a:lnTo>
                <a:lnTo>
                  <a:pt x="55620" y="16280"/>
                </a:lnTo>
                <a:lnTo>
                  <a:pt x="55630" y="16260"/>
                </a:lnTo>
                <a:lnTo>
                  <a:pt x="55640" y="16260"/>
                </a:lnTo>
                <a:lnTo>
                  <a:pt x="55650" y="16240"/>
                </a:lnTo>
                <a:lnTo>
                  <a:pt x="55650" y="16230"/>
                </a:lnTo>
                <a:lnTo>
                  <a:pt x="55660" y="16230"/>
                </a:lnTo>
                <a:lnTo>
                  <a:pt x="55660" y="16260"/>
                </a:lnTo>
                <a:lnTo>
                  <a:pt x="55670" y="16240"/>
                </a:lnTo>
                <a:lnTo>
                  <a:pt x="55680" y="16240"/>
                </a:lnTo>
                <a:lnTo>
                  <a:pt x="55670" y="16220"/>
                </a:lnTo>
                <a:lnTo>
                  <a:pt x="55690" y="16220"/>
                </a:lnTo>
                <a:lnTo>
                  <a:pt x="55690" y="16230"/>
                </a:lnTo>
                <a:lnTo>
                  <a:pt x="55690" y="16210"/>
                </a:lnTo>
                <a:lnTo>
                  <a:pt x="55700" y="16210"/>
                </a:lnTo>
                <a:lnTo>
                  <a:pt x="55710" y="16220"/>
                </a:lnTo>
                <a:lnTo>
                  <a:pt x="55720" y="16210"/>
                </a:lnTo>
                <a:lnTo>
                  <a:pt x="55710" y="16220"/>
                </a:lnTo>
                <a:lnTo>
                  <a:pt x="55720" y="16230"/>
                </a:lnTo>
                <a:lnTo>
                  <a:pt x="55740" y="16210"/>
                </a:lnTo>
                <a:lnTo>
                  <a:pt x="55750" y="16230"/>
                </a:lnTo>
                <a:lnTo>
                  <a:pt x="55770" y="16230"/>
                </a:lnTo>
                <a:lnTo>
                  <a:pt x="55760" y="16250"/>
                </a:lnTo>
                <a:lnTo>
                  <a:pt x="55750" y="16250"/>
                </a:lnTo>
                <a:lnTo>
                  <a:pt x="55760" y="16250"/>
                </a:lnTo>
                <a:lnTo>
                  <a:pt x="55780" y="16230"/>
                </a:lnTo>
                <a:lnTo>
                  <a:pt x="55770" y="16210"/>
                </a:lnTo>
                <a:lnTo>
                  <a:pt x="55790" y="16210"/>
                </a:lnTo>
                <a:lnTo>
                  <a:pt x="55800" y="16200"/>
                </a:lnTo>
                <a:lnTo>
                  <a:pt x="55810" y="16190"/>
                </a:lnTo>
                <a:lnTo>
                  <a:pt x="55820" y="16170"/>
                </a:lnTo>
                <a:lnTo>
                  <a:pt x="55840" y="16170"/>
                </a:lnTo>
                <a:lnTo>
                  <a:pt x="55840" y="16160"/>
                </a:lnTo>
                <a:lnTo>
                  <a:pt x="55860" y="16170"/>
                </a:lnTo>
                <a:lnTo>
                  <a:pt x="55860" y="16140"/>
                </a:lnTo>
                <a:lnTo>
                  <a:pt x="55880" y="16140"/>
                </a:lnTo>
                <a:lnTo>
                  <a:pt x="55880" y="16130"/>
                </a:lnTo>
                <a:lnTo>
                  <a:pt x="55930" y="16110"/>
                </a:lnTo>
                <a:lnTo>
                  <a:pt x="55940" y="16130"/>
                </a:lnTo>
                <a:lnTo>
                  <a:pt x="55940" y="16120"/>
                </a:lnTo>
                <a:lnTo>
                  <a:pt x="55950" y="16130"/>
                </a:lnTo>
                <a:lnTo>
                  <a:pt x="55960" y="16110"/>
                </a:lnTo>
                <a:lnTo>
                  <a:pt x="55970" y="16100"/>
                </a:lnTo>
                <a:lnTo>
                  <a:pt x="55970" y="16090"/>
                </a:lnTo>
                <a:lnTo>
                  <a:pt x="55990" y="16100"/>
                </a:lnTo>
                <a:lnTo>
                  <a:pt x="56000" y="16100"/>
                </a:lnTo>
                <a:lnTo>
                  <a:pt x="56000" y="16090"/>
                </a:lnTo>
                <a:lnTo>
                  <a:pt x="55980" y="16090"/>
                </a:lnTo>
                <a:lnTo>
                  <a:pt x="56000" y="16080"/>
                </a:lnTo>
                <a:lnTo>
                  <a:pt x="56000" y="16070"/>
                </a:lnTo>
                <a:lnTo>
                  <a:pt x="56010" y="16070"/>
                </a:lnTo>
                <a:lnTo>
                  <a:pt x="56020" y="16060"/>
                </a:lnTo>
                <a:lnTo>
                  <a:pt x="56060" y="16040"/>
                </a:lnTo>
                <a:lnTo>
                  <a:pt x="56070" y="16020"/>
                </a:lnTo>
                <a:lnTo>
                  <a:pt x="56080" y="16020"/>
                </a:lnTo>
                <a:lnTo>
                  <a:pt x="56080" y="16010"/>
                </a:lnTo>
                <a:lnTo>
                  <a:pt x="56070" y="16010"/>
                </a:lnTo>
                <a:lnTo>
                  <a:pt x="56060" y="15990"/>
                </a:lnTo>
                <a:lnTo>
                  <a:pt x="56080" y="15970"/>
                </a:lnTo>
                <a:lnTo>
                  <a:pt x="56120" y="15940"/>
                </a:lnTo>
                <a:lnTo>
                  <a:pt x="56160" y="15930"/>
                </a:lnTo>
                <a:lnTo>
                  <a:pt x="56150" y="15920"/>
                </a:lnTo>
                <a:lnTo>
                  <a:pt x="56160" y="15910"/>
                </a:lnTo>
                <a:lnTo>
                  <a:pt x="56190" y="15920"/>
                </a:lnTo>
                <a:lnTo>
                  <a:pt x="56180" y="15910"/>
                </a:lnTo>
                <a:lnTo>
                  <a:pt x="56210" y="15890"/>
                </a:lnTo>
                <a:lnTo>
                  <a:pt x="56210" y="15870"/>
                </a:lnTo>
                <a:lnTo>
                  <a:pt x="56250" y="15870"/>
                </a:lnTo>
                <a:lnTo>
                  <a:pt x="56250" y="15860"/>
                </a:lnTo>
                <a:lnTo>
                  <a:pt x="56260" y="15860"/>
                </a:lnTo>
                <a:lnTo>
                  <a:pt x="56260" y="15870"/>
                </a:lnTo>
                <a:lnTo>
                  <a:pt x="56270" y="15870"/>
                </a:lnTo>
                <a:lnTo>
                  <a:pt x="56280" y="15860"/>
                </a:lnTo>
                <a:lnTo>
                  <a:pt x="56250" y="15830"/>
                </a:lnTo>
                <a:lnTo>
                  <a:pt x="56270" y="15820"/>
                </a:lnTo>
                <a:lnTo>
                  <a:pt x="56290" y="15810"/>
                </a:lnTo>
                <a:lnTo>
                  <a:pt x="56290" y="15790"/>
                </a:lnTo>
                <a:lnTo>
                  <a:pt x="56310" y="15800"/>
                </a:lnTo>
                <a:lnTo>
                  <a:pt x="56320" y="15780"/>
                </a:lnTo>
                <a:lnTo>
                  <a:pt x="56330" y="15780"/>
                </a:lnTo>
                <a:lnTo>
                  <a:pt x="56370" y="15780"/>
                </a:lnTo>
                <a:lnTo>
                  <a:pt x="56390" y="15780"/>
                </a:lnTo>
                <a:lnTo>
                  <a:pt x="56360" y="15770"/>
                </a:lnTo>
                <a:lnTo>
                  <a:pt x="56380" y="15750"/>
                </a:lnTo>
                <a:lnTo>
                  <a:pt x="56370" y="15750"/>
                </a:lnTo>
                <a:lnTo>
                  <a:pt x="56380" y="15740"/>
                </a:lnTo>
                <a:lnTo>
                  <a:pt x="56380" y="15730"/>
                </a:lnTo>
                <a:lnTo>
                  <a:pt x="56400" y="15730"/>
                </a:lnTo>
                <a:lnTo>
                  <a:pt x="56400" y="15720"/>
                </a:lnTo>
                <a:lnTo>
                  <a:pt x="56430" y="15710"/>
                </a:lnTo>
                <a:lnTo>
                  <a:pt x="56420" y="15690"/>
                </a:lnTo>
                <a:lnTo>
                  <a:pt x="56440" y="15690"/>
                </a:lnTo>
                <a:lnTo>
                  <a:pt x="56440" y="15680"/>
                </a:lnTo>
                <a:lnTo>
                  <a:pt x="56460" y="15670"/>
                </a:lnTo>
                <a:lnTo>
                  <a:pt x="56460" y="15650"/>
                </a:lnTo>
                <a:lnTo>
                  <a:pt x="56450" y="15630"/>
                </a:lnTo>
                <a:lnTo>
                  <a:pt x="56440" y="15630"/>
                </a:lnTo>
                <a:lnTo>
                  <a:pt x="56520" y="15540"/>
                </a:lnTo>
                <a:lnTo>
                  <a:pt x="56530" y="15540"/>
                </a:lnTo>
                <a:lnTo>
                  <a:pt x="56540" y="15520"/>
                </a:lnTo>
                <a:lnTo>
                  <a:pt x="56550" y="15500"/>
                </a:lnTo>
                <a:lnTo>
                  <a:pt x="56570" y="15470"/>
                </a:lnTo>
                <a:lnTo>
                  <a:pt x="56570" y="15460"/>
                </a:lnTo>
                <a:lnTo>
                  <a:pt x="56570" y="15450"/>
                </a:lnTo>
                <a:lnTo>
                  <a:pt x="56570" y="15440"/>
                </a:lnTo>
                <a:lnTo>
                  <a:pt x="56600" y="15440"/>
                </a:lnTo>
                <a:lnTo>
                  <a:pt x="56620" y="15430"/>
                </a:lnTo>
                <a:lnTo>
                  <a:pt x="56620" y="15420"/>
                </a:lnTo>
                <a:lnTo>
                  <a:pt x="56630" y="15430"/>
                </a:lnTo>
                <a:lnTo>
                  <a:pt x="56640" y="15410"/>
                </a:lnTo>
                <a:lnTo>
                  <a:pt x="56660" y="15400"/>
                </a:lnTo>
                <a:lnTo>
                  <a:pt x="56650" y="15360"/>
                </a:lnTo>
                <a:lnTo>
                  <a:pt x="56660" y="15360"/>
                </a:lnTo>
                <a:lnTo>
                  <a:pt x="56660" y="15350"/>
                </a:lnTo>
                <a:lnTo>
                  <a:pt x="56690" y="15350"/>
                </a:lnTo>
                <a:lnTo>
                  <a:pt x="56700" y="15350"/>
                </a:lnTo>
                <a:lnTo>
                  <a:pt x="56710" y="15350"/>
                </a:lnTo>
                <a:lnTo>
                  <a:pt x="56760" y="15330"/>
                </a:lnTo>
                <a:lnTo>
                  <a:pt x="56800" y="15280"/>
                </a:lnTo>
                <a:lnTo>
                  <a:pt x="56830" y="15200"/>
                </a:lnTo>
                <a:lnTo>
                  <a:pt x="56850" y="15200"/>
                </a:lnTo>
                <a:lnTo>
                  <a:pt x="56850" y="15190"/>
                </a:lnTo>
                <a:lnTo>
                  <a:pt x="56860" y="15190"/>
                </a:lnTo>
                <a:lnTo>
                  <a:pt x="56850" y="15170"/>
                </a:lnTo>
                <a:lnTo>
                  <a:pt x="56870" y="15170"/>
                </a:lnTo>
                <a:lnTo>
                  <a:pt x="56880" y="15150"/>
                </a:lnTo>
                <a:lnTo>
                  <a:pt x="56890" y="15150"/>
                </a:lnTo>
                <a:lnTo>
                  <a:pt x="56900" y="15140"/>
                </a:lnTo>
                <a:lnTo>
                  <a:pt x="56910" y="15160"/>
                </a:lnTo>
                <a:lnTo>
                  <a:pt x="56920" y="15150"/>
                </a:lnTo>
                <a:lnTo>
                  <a:pt x="56940" y="15150"/>
                </a:lnTo>
                <a:lnTo>
                  <a:pt x="56940" y="15140"/>
                </a:lnTo>
                <a:lnTo>
                  <a:pt x="56950" y="15150"/>
                </a:lnTo>
                <a:lnTo>
                  <a:pt x="56970" y="15140"/>
                </a:lnTo>
                <a:lnTo>
                  <a:pt x="56960" y="15120"/>
                </a:lnTo>
                <a:lnTo>
                  <a:pt x="56970" y="15140"/>
                </a:lnTo>
                <a:lnTo>
                  <a:pt x="57000" y="15130"/>
                </a:lnTo>
                <a:lnTo>
                  <a:pt x="57010" y="15140"/>
                </a:lnTo>
                <a:lnTo>
                  <a:pt x="57030" y="15100"/>
                </a:lnTo>
                <a:lnTo>
                  <a:pt x="57050" y="15110"/>
                </a:lnTo>
                <a:lnTo>
                  <a:pt x="57050" y="15090"/>
                </a:lnTo>
                <a:lnTo>
                  <a:pt x="57070" y="15100"/>
                </a:lnTo>
                <a:lnTo>
                  <a:pt x="57070" y="15080"/>
                </a:lnTo>
                <a:lnTo>
                  <a:pt x="57080" y="15080"/>
                </a:lnTo>
                <a:lnTo>
                  <a:pt x="57090" y="15100"/>
                </a:lnTo>
                <a:lnTo>
                  <a:pt x="57120" y="15100"/>
                </a:lnTo>
                <a:lnTo>
                  <a:pt x="57120" y="15110"/>
                </a:lnTo>
                <a:lnTo>
                  <a:pt x="57130" y="15110"/>
                </a:lnTo>
                <a:lnTo>
                  <a:pt x="57140" y="15120"/>
                </a:lnTo>
                <a:lnTo>
                  <a:pt x="57170" y="15120"/>
                </a:lnTo>
                <a:lnTo>
                  <a:pt x="57180" y="15160"/>
                </a:lnTo>
                <a:lnTo>
                  <a:pt x="57200" y="15160"/>
                </a:lnTo>
                <a:lnTo>
                  <a:pt x="57210" y="15140"/>
                </a:lnTo>
                <a:lnTo>
                  <a:pt x="57230" y="15160"/>
                </a:lnTo>
                <a:lnTo>
                  <a:pt x="57230" y="15150"/>
                </a:lnTo>
                <a:lnTo>
                  <a:pt x="57250" y="15140"/>
                </a:lnTo>
                <a:lnTo>
                  <a:pt x="57230" y="15120"/>
                </a:lnTo>
                <a:lnTo>
                  <a:pt x="57250" y="15120"/>
                </a:lnTo>
                <a:lnTo>
                  <a:pt x="57240" y="15100"/>
                </a:lnTo>
                <a:lnTo>
                  <a:pt x="57250" y="15100"/>
                </a:lnTo>
                <a:lnTo>
                  <a:pt x="57250" y="15090"/>
                </a:lnTo>
                <a:lnTo>
                  <a:pt x="57250" y="15080"/>
                </a:lnTo>
                <a:lnTo>
                  <a:pt x="57250" y="15070"/>
                </a:lnTo>
                <a:lnTo>
                  <a:pt x="57260" y="15050"/>
                </a:lnTo>
                <a:lnTo>
                  <a:pt x="57290" y="15040"/>
                </a:lnTo>
                <a:lnTo>
                  <a:pt x="57290" y="15030"/>
                </a:lnTo>
                <a:lnTo>
                  <a:pt x="57310" y="15030"/>
                </a:lnTo>
                <a:lnTo>
                  <a:pt x="57310" y="15020"/>
                </a:lnTo>
                <a:lnTo>
                  <a:pt x="57320" y="15010"/>
                </a:lnTo>
                <a:lnTo>
                  <a:pt x="57320" y="14990"/>
                </a:lnTo>
                <a:lnTo>
                  <a:pt x="57330" y="14990"/>
                </a:lnTo>
                <a:lnTo>
                  <a:pt x="57330" y="14980"/>
                </a:lnTo>
                <a:lnTo>
                  <a:pt x="57350" y="14970"/>
                </a:lnTo>
                <a:lnTo>
                  <a:pt x="57350" y="14960"/>
                </a:lnTo>
                <a:lnTo>
                  <a:pt x="57360" y="14970"/>
                </a:lnTo>
                <a:lnTo>
                  <a:pt x="57370" y="14970"/>
                </a:lnTo>
                <a:lnTo>
                  <a:pt x="57400" y="14980"/>
                </a:lnTo>
                <a:lnTo>
                  <a:pt x="57400" y="14960"/>
                </a:lnTo>
                <a:lnTo>
                  <a:pt x="57420" y="14950"/>
                </a:lnTo>
                <a:lnTo>
                  <a:pt x="57430" y="14960"/>
                </a:lnTo>
                <a:lnTo>
                  <a:pt x="57460" y="14950"/>
                </a:lnTo>
                <a:lnTo>
                  <a:pt x="57460" y="14920"/>
                </a:lnTo>
                <a:lnTo>
                  <a:pt x="57480" y="14930"/>
                </a:lnTo>
                <a:lnTo>
                  <a:pt x="57490" y="14910"/>
                </a:lnTo>
                <a:lnTo>
                  <a:pt x="57510" y="14920"/>
                </a:lnTo>
                <a:lnTo>
                  <a:pt x="57510" y="14900"/>
                </a:lnTo>
                <a:lnTo>
                  <a:pt x="57520" y="14900"/>
                </a:lnTo>
                <a:lnTo>
                  <a:pt x="57540" y="14880"/>
                </a:lnTo>
                <a:lnTo>
                  <a:pt x="57550" y="14900"/>
                </a:lnTo>
                <a:lnTo>
                  <a:pt x="57560" y="14890"/>
                </a:lnTo>
                <a:lnTo>
                  <a:pt x="57560" y="14900"/>
                </a:lnTo>
                <a:lnTo>
                  <a:pt x="57640" y="14840"/>
                </a:lnTo>
                <a:lnTo>
                  <a:pt x="57750" y="14790"/>
                </a:lnTo>
                <a:lnTo>
                  <a:pt x="57760" y="14760"/>
                </a:lnTo>
                <a:lnTo>
                  <a:pt x="57800" y="14730"/>
                </a:lnTo>
                <a:lnTo>
                  <a:pt x="58090" y="14590"/>
                </a:lnTo>
                <a:lnTo>
                  <a:pt x="58130" y="14550"/>
                </a:lnTo>
                <a:lnTo>
                  <a:pt x="58230" y="14440"/>
                </a:lnTo>
                <a:lnTo>
                  <a:pt x="58300" y="14370"/>
                </a:lnTo>
                <a:lnTo>
                  <a:pt x="58380" y="14340"/>
                </a:lnTo>
                <a:lnTo>
                  <a:pt x="58680" y="14330"/>
                </a:lnTo>
                <a:lnTo>
                  <a:pt x="59320" y="14190"/>
                </a:lnTo>
                <a:lnTo>
                  <a:pt x="59430" y="14190"/>
                </a:lnTo>
                <a:lnTo>
                  <a:pt x="59530" y="14180"/>
                </a:lnTo>
                <a:lnTo>
                  <a:pt x="59590" y="14150"/>
                </a:lnTo>
                <a:lnTo>
                  <a:pt x="59690" y="14130"/>
                </a:lnTo>
                <a:lnTo>
                  <a:pt x="59750" y="14130"/>
                </a:lnTo>
                <a:lnTo>
                  <a:pt x="60050" y="14200"/>
                </a:lnTo>
                <a:lnTo>
                  <a:pt x="60230" y="14300"/>
                </a:lnTo>
                <a:lnTo>
                  <a:pt x="60300" y="14330"/>
                </a:lnTo>
                <a:lnTo>
                  <a:pt x="60540" y="14330"/>
                </a:lnTo>
                <a:lnTo>
                  <a:pt x="60620" y="14360"/>
                </a:lnTo>
                <a:lnTo>
                  <a:pt x="60750" y="14420"/>
                </a:lnTo>
                <a:lnTo>
                  <a:pt x="60810" y="14440"/>
                </a:lnTo>
                <a:lnTo>
                  <a:pt x="60880" y="14450"/>
                </a:lnTo>
                <a:lnTo>
                  <a:pt x="61560" y="14330"/>
                </a:lnTo>
                <a:lnTo>
                  <a:pt x="61750" y="14350"/>
                </a:lnTo>
                <a:lnTo>
                  <a:pt x="61770" y="1436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