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Gilan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Gil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7470" y="19580"/>
                </a:moveTo>
                <a:lnTo>
                  <a:pt x="27420" y="19440"/>
                </a:lnTo>
                <a:lnTo>
                  <a:pt x="27380" y="19130"/>
                </a:lnTo>
                <a:lnTo>
                  <a:pt x="27400" y="18870"/>
                </a:lnTo>
                <a:lnTo>
                  <a:pt x="27390" y="18700"/>
                </a:lnTo>
                <a:lnTo>
                  <a:pt x="27230" y="18500"/>
                </a:lnTo>
                <a:lnTo>
                  <a:pt x="26930" y="18260"/>
                </a:lnTo>
                <a:lnTo>
                  <a:pt x="26670" y="17990"/>
                </a:lnTo>
                <a:lnTo>
                  <a:pt x="25890" y="16760"/>
                </a:lnTo>
                <a:lnTo>
                  <a:pt x="25460" y="15560"/>
                </a:lnTo>
                <a:lnTo>
                  <a:pt x="25470" y="15230"/>
                </a:lnTo>
                <a:lnTo>
                  <a:pt x="25620" y="15000"/>
                </a:lnTo>
                <a:lnTo>
                  <a:pt x="25660" y="14680"/>
                </a:lnTo>
                <a:lnTo>
                  <a:pt x="25760" y="14450"/>
                </a:lnTo>
                <a:lnTo>
                  <a:pt x="26820" y="13180"/>
                </a:lnTo>
                <a:lnTo>
                  <a:pt x="26860" y="13070"/>
                </a:lnTo>
                <a:lnTo>
                  <a:pt x="26790" y="12990"/>
                </a:lnTo>
                <a:lnTo>
                  <a:pt x="26610" y="12950"/>
                </a:lnTo>
                <a:lnTo>
                  <a:pt x="26500" y="12910"/>
                </a:lnTo>
                <a:lnTo>
                  <a:pt x="26470" y="12800"/>
                </a:lnTo>
                <a:lnTo>
                  <a:pt x="26380" y="12670"/>
                </a:lnTo>
                <a:lnTo>
                  <a:pt x="26230" y="12530"/>
                </a:lnTo>
                <a:lnTo>
                  <a:pt x="26200" y="12470"/>
                </a:lnTo>
                <a:lnTo>
                  <a:pt x="26420" y="12490"/>
                </a:lnTo>
                <a:lnTo>
                  <a:pt x="26530" y="12460"/>
                </a:lnTo>
                <a:lnTo>
                  <a:pt x="26660" y="12400"/>
                </a:lnTo>
                <a:lnTo>
                  <a:pt x="26780" y="12330"/>
                </a:lnTo>
                <a:lnTo>
                  <a:pt x="26870" y="12230"/>
                </a:lnTo>
                <a:lnTo>
                  <a:pt x="26970" y="12180"/>
                </a:lnTo>
                <a:lnTo>
                  <a:pt x="27130" y="12180"/>
                </a:lnTo>
                <a:lnTo>
                  <a:pt x="27430" y="12240"/>
                </a:lnTo>
                <a:lnTo>
                  <a:pt x="27440" y="12770"/>
                </a:lnTo>
                <a:lnTo>
                  <a:pt x="27390" y="12940"/>
                </a:lnTo>
                <a:lnTo>
                  <a:pt x="27420" y="13070"/>
                </a:lnTo>
                <a:lnTo>
                  <a:pt x="27430" y="13390"/>
                </a:lnTo>
                <a:lnTo>
                  <a:pt x="27520" y="13610"/>
                </a:lnTo>
                <a:lnTo>
                  <a:pt x="27590" y="14340"/>
                </a:lnTo>
                <a:lnTo>
                  <a:pt x="27780" y="15040"/>
                </a:lnTo>
                <a:lnTo>
                  <a:pt x="27740" y="15150"/>
                </a:lnTo>
                <a:lnTo>
                  <a:pt x="27740" y="15290"/>
                </a:lnTo>
                <a:lnTo>
                  <a:pt x="27760" y="15420"/>
                </a:lnTo>
                <a:lnTo>
                  <a:pt x="27800" y="15510"/>
                </a:lnTo>
                <a:lnTo>
                  <a:pt x="27960" y="15780"/>
                </a:lnTo>
                <a:lnTo>
                  <a:pt x="27960" y="15840"/>
                </a:lnTo>
                <a:lnTo>
                  <a:pt x="27950" y="15900"/>
                </a:lnTo>
                <a:lnTo>
                  <a:pt x="27940" y="15940"/>
                </a:lnTo>
                <a:lnTo>
                  <a:pt x="27990" y="16170"/>
                </a:lnTo>
                <a:lnTo>
                  <a:pt x="28090" y="16400"/>
                </a:lnTo>
                <a:lnTo>
                  <a:pt x="28330" y="16760"/>
                </a:lnTo>
                <a:lnTo>
                  <a:pt x="28650" y="17090"/>
                </a:lnTo>
                <a:lnTo>
                  <a:pt x="28990" y="17340"/>
                </a:lnTo>
                <a:lnTo>
                  <a:pt x="29750" y="17730"/>
                </a:lnTo>
                <a:lnTo>
                  <a:pt x="30100" y="17850"/>
                </a:lnTo>
                <a:lnTo>
                  <a:pt x="31910" y="18100"/>
                </a:lnTo>
                <a:lnTo>
                  <a:pt x="32110" y="18070"/>
                </a:lnTo>
                <a:lnTo>
                  <a:pt x="32270" y="18000"/>
                </a:lnTo>
                <a:lnTo>
                  <a:pt x="32420" y="17970"/>
                </a:lnTo>
                <a:lnTo>
                  <a:pt x="32590" y="18060"/>
                </a:lnTo>
                <a:lnTo>
                  <a:pt x="32540" y="18070"/>
                </a:lnTo>
                <a:lnTo>
                  <a:pt x="32490" y="18050"/>
                </a:lnTo>
                <a:lnTo>
                  <a:pt x="32460" y="18050"/>
                </a:lnTo>
                <a:lnTo>
                  <a:pt x="32430" y="18100"/>
                </a:lnTo>
                <a:lnTo>
                  <a:pt x="32820" y="18250"/>
                </a:lnTo>
                <a:lnTo>
                  <a:pt x="33430" y="18390"/>
                </a:lnTo>
                <a:lnTo>
                  <a:pt x="33650" y="18480"/>
                </a:lnTo>
                <a:lnTo>
                  <a:pt x="33800" y="18620"/>
                </a:lnTo>
                <a:lnTo>
                  <a:pt x="33780" y="18830"/>
                </a:lnTo>
                <a:lnTo>
                  <a:pt x="33820" y="18910"/>
                </a:lnTo>
                <a:lnTo>
                  <a:pt x="33880" y="19130"/>
                </a:lnTo>
                <a:lnTo>
                  <a:pt x="33930" y="19210"/>
                </a:lnTo>
                <a:lnTo>
                  <a:pt x="34000" y="19320"/>
                </a:lnTo>
                <a:lnTo>
                  <a:pt x="34110" y="19640"/>
                </a:lnTo>
                <a:lnTo>
                  <a:pt x="34250" y="19870"/>
                </a:lnTo>
                <a:lnTo>
                  <a:pt x="34410" y="20030"/>
                </a:lnTo>
                <a:lnTo>
                  <a:pt x="34750" y="20290"/>
                </a:lnTo>
                <a:lnTo>
                  <a:pt x="34990" y="20570"/>
                </a:lnTo>
                <a:lnTo>
                  <a:pt x="35060" y="20610"/>
                </a:lnTo>
                <a:lnTo>
                  <a:pt x="35150" y="20640"/>
                </a:lnTo>
                <a:lnTo>
                  <a:pt x="35440" y="20840"/>
                </a:lnTo>
                <a:lnTo>
                  <a:pt x="35440" y="20860"/>
                </a:lnTo>
                <a:lnTo>
                  <a:pt x="35400" y="21010"/>
                </a:lnTo>
                <a:lnTo>
                  <a:pt x="35240" y="21240"/>
                </a:lnTo>
                <a:lnTo>
                  <a:pt x="34990" y="21370"/>
                </a:lnTo>
                <a:lnTo>
                  <a:pt x="34800" y="21550"/>
                </a:lnTo>
                <a:lnTo>
                  <a:pt x="34700" y="22040"/>
                </a:lnTo>
                <a:lnTo>
                  <a:pt x="34410" y="22560"/>
                </a:lnTo>
                <a:lnTo>
                  <a:pt x="34160" y="22720"/>
                </a:lnTo>
                <a:lnTo>
                  <a:pt x="33520" y="22660"/>
                </a:lnTo>
                <a:lnTo>
                  <a:pt x="33130" y="22740"/>
                </a:lnTo>
                <a:lnTo>
                  <a:pt x="33030" y="22800"/>
                </a:lnTo>
                <a:lnTo>
                  <a:pt x="32930" y="22830"/>
                </a:lnTo>
                <a:lnTo>
                  <a:pt x="32050" y="23310"/>
                </a:lnTo>
                <a:lnTo>
                  <a:pt x="31810" y="23350"/>
                </a:lnTo>
                <a:lnTo>
                  <a:pt x="31380" y="23270"/>
                </a:lnTo>
                <a:lnTo>
                  <a:pt x="31280" y="23200"/>
                </a:lnTo>
                <a:lnTo>
                  <a:pt x="31130" y="23170"/>
                </a:lnTo>
                <a:lnTo>
                  <a:pt x="30890" y="23180"/>
                </a:lnTo>
                <a:lnTo>
                  <a:pt x="30250" y="22990"/>
                </a:lnTo>
                <a:lnTo>
                  <a:pt x="29960" y="22720"/>
                </a:lnTo>
                <a:lnTo>
                  <a:pt x="29690" y="22380"/>
                </a:lnTo>
                <a:lnTo>
                  <a:pt x="29630" y="22190"/>
                </a:lnTo>
                <a:lnTo>
                  <a:pt x="29620" y="22090"/>
                </a:lnTo>
                <a:lnTo>
                  <a:pt x="29180" y="21880"/>
                </a:lnTo>
                <a:lnTo>
                  <a:pt x="28900" y="20910"/>
                </a:lnTo>
                <a:lnTo>
                  <a:pt x="28700" y="20590"/>
                </a:lnTo>
                <a:lnTo>
                  <a:pt x="28180" y="20030"/>
                </a:lnTo>
                <a:lnTo>
                  <a:pt x="27470" y="1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