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Fars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Fars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46720" y="74410"/>
                </a:moveTo>
                <a:lnTo>
                  <a:pt x="45780" y="73730"/>
                </a:lnTo>
                <a:lnTo>
                  <a:pt x="45180" y="73160"/>
                </a:lnTo>
                <a:lnTo>
                  <a:pt x="44550" y="72400"/>
                </a:lnTo>
                <a:lnTo>
                  <a:pt x="43920" y="70960"/>
                </a:lnTo>
                <a:lnTo>
                  <a:pt x="43560" y="70550"/>
                </a:lnTo>
                <a:lnTo>
                  <a:pt x="43400" y="70460"/>
                </a:lnTo>
                <a:lnTo>
                  <a:pt x="43200" y="70370"/>
                </a:lnTo>
                <a:lnTo>
                  <a:pt x="43080" y="70180"/>
                </a:lnTo>
                <a:lnTo>
                  <a:pt x="42390" y="68220"/>
                </a:lnTo>
                <a:lnTo>
                  <a:pt x="42280" y="67740"/>
                </a:lnTo>
                <a:lnTo>
                  <a:pt x="40170" y="63760"/>
                </a:lnTo>
                <a:lnTo>
                  <a:pt x="39750" y="63370"/>
                </a:lnTo>
                <a:lnTo>
                  <a:pt x="39370" y="63230"/>
                </a:lnTo>
                <a:lnTo>
                  <a:pt x="39070" y="62910"/>
                </a:lnTo>
                <a:lnTo>
                  <a:pt x="38740" y="62390"/>
                </a:lnTo>
                <a:lnTo>
                  <a:pt x="38480" y="61800"/>
                </a:lnTo>
                <a:lnTo>
                  <a:pt x="38170" y="61450"/>
                </a:lnTo>
                <a:lnTo>
                  <a:pt x="37520" y="61240"/>
                </a:lnTo>
                <a:lnTo>
                  <a:pt x="36480" y="61170"/>
                </a:lnTo>
                <a:lnTo>
                  <a:pt x="36210" y="61060"/>
                </a:lnTo>
                <a:lnTo>
                  <a:pt x="35930" y="60480"/>
                </a:lnTo>
                <a:lnTo>
                  <a:pt x="35690" y="60240"/>
                </a:lnTo>
                <a:lnTo>
                  <a:pt x="35560" y="59850"/>
                </a:lnTo>
                <a:lnTo>
                  <a:pt x="35560" y="59570"/>
                </a:lnTo>
                <a:lnTo>
                  <a:pt x="35560" y="59550"/>
                </a:lnTo>
                <a:lnTo>
                  <a:pt x="36040" y="59440"/>
                </a:lnTo>
                <a:lnTo>
                  <a:pt x="36830" y="59480"/>
                </a:lnTo>
                <a:lnTo>
                  <a:pt x="37030" y="59450"/>
                </a:lnTo>
                <a:lnTo>
                  <a:pt x="38280" y="58720"/>
                </a:lnTo>
                <a:lnTo>
                  <a:pt x="38380" y="58510"/>
                </a:lnTo>
                <a:lnTo>
                  <a:pt x="38390" y="58230"/>
                </a:lnTo>
                <a:lnTo>
                  <a:pt x="38270" y="58030"/>
                </a:lnTo>
                <a:lnTo>
                  <a:pt x="38240" y="57910"/>
                </a:lnTo>
                <a:lnTo>
                  <a:pt x="38300" y="57800"/>
                </a:lnTo>
                <a:lnTo>
                  <a:pt x="38290" y="57670"/>
                </a:lnTo>
                <a:lnTo>
                  <a:pt x="38150" y="57250"/>
                </a:lnTo>
                <a:lnTo>
                  <a:pt x="38070" y="56790"/>
                </a:lnTo>
                <a:lnTo>
                  <a:pt x="38140" y="56710"/>
                </a:lnTo>
                <a:lnTo>
                  <a:pt x="38520" y="56810"/>
                </a:lnTo>
                <a:lnTo>
                  <a:pt x="39060" y="57070"/>
                </a:lnTo>
                <a:lnTo>
                  <a:pt x="39180" y="57100"/>
                </a:lnTo>
                <a:lnTo>
                  <a:pt x="39290" y="57230"/>
                </a:lnTo>
                <a:lnTo>
                  <a:pt x="39460" y="57340"/>
                </a:lnTo>
                <a:lnTo>
                  <a:pt x="39960" y="57470"/>
                </a:lnTo>
                <a:lnTo>
                  <a:pt x="40220" y="57400"/>
                </a:lnTo>
                <a:lnTo>
                  <a:pt x="40450" y="57260"/>
                </a:lnTo>
                <a:lnTo>
                  <a:pt x="40570" y="57140"/>
                </a:lnTo>
                <a:lnTo>
                  <a:pt x="40600" y="57080"/>
                </a:lnTo>
                <a:lnTo>
                  <a:pt x="40600" y="56820"/>
                </a:lnTo>
                <a:lnTo>
                  <a:pt x="40460" y="56140"/>
                </a:lnTo>
                <a:lnTo>
                  <a:pt x="40820" y="56080"/>
                </a:lnTo>
                <a:lnTo>
                  <a:pt x="40950" y="56040"/>
                </a:lnTo>
                <a:lnTo>
                  <a:pt x="40950" y="55870"/>
                </a:lnTo>
                <a:lnTo>
                  <a:pt x="40900" y="55540"/>
                </a:lnTo>
                <a:lnTo>
                  <a:pt x="40940" y="55060"/>
                </a:lnTo>
                <a:lnTo>
                  <a:pt x="41330" y="54070"/>
                </a:lnTo>
                <a:lnTo>
                  <a:pt x="41430" y="53500"/>
                </a:lnTo>
                <a:lnTo>
                  <a:pt x="41540" y="53130"/>
                </a:lnTo>
                <a:lnTo>
                  <a:pt x="41410" y="52760"/>
                </a:lnTo>
                <a:lnTo>
                  <a:pt x="41140" y="52550"/>
                </a:lnTo>
                <a:lnTo>
                  <a:pt x="40930" y="52510"/>
                </a:lnTo>
                <a:lnTo>
                  <a:pt x="40740" y="52440"/>
                </a:lnTo>
                <a:lnTo>
                  <a:pt x="40600" y="52290"/>
                </a:lnTo>
                <a:lnTo>
                  <a:pt x="40490" y="52030"/>
                </a:lnTo>
                <a:lnTo>
                  <a:pt x="40510" y="51870"/>
                </a:lnTo>
                <a:lnTo>
                  <a:pt x="40960" y="51980"/>
                </a:lnTo>
                <a:lnTo>
                  <a:pt x="41320" y="51930"/>
                </a:lnTo>
                <a:lnTo>
                  <a:pt x="41950" y="51500"/>
                </a:lnTo>
                <a:lnTo>
                  <a:pt x="42090" y="51440"/>
                </a:lnTo>
                <a:lnTo>
                  <a:pt x="42180" y="51310"/>
                </a:lnTo>
                <a:lnTo>
                  <a:pt x="42820" y="50960"/>
                </a:lnTo>
                <a:lnTo>
                  <a:pt x="42900" y="50970"/>
                </a:lnTo>
                <a:lnTo>
                  <a:pt x="42970" y="51120"/>
                </a:lnTo>
                <a:lnTo>
                  <a:pt x="43020" y="51630"/>
                </a:lnTo>
                <a:lnTo>
                  <a:pt x="43230" y="51830"/>
                </a:lnTo>
                <a:lnTo>
                  <a:pt x="44280" y="52060"/>
                </a:lnTo>
                <a:lnTo>
                  <a:pt x="44630" y="52060"/>
                </a:lnTo>
                <a:lnTo>
                  <a:pt x="46240" y="51600"/>
                </a:lnTo>
                <a:lnTo>
                  <a:pt x="46250" y="51600"/>
                </a:lnTo>
                <a:lnTo>
                  <a:pt x="47450" y="52060"/>
                </a:lnTo>
                <a:lnTo>
                  <a:pt x="48160" y="52710"/>
                </a:lnTo>
                <a:lnTo>
                  <a:pt x="48760" y="53450"/>
                </a:lnTo>
                <a:lnTo>
                  <a:pt x="49860" y="56230"/>
                </a:lnTo>
                <a:lnTo>
                  <a:pt x="50650" y="57630"/>
                </a:lnTo>
                <a:lnTo>
                  <a:pt x="51400" y="58560"/>
                </a:lnTo>
                <a:lnTo>
                  <a:pt x="51600" y="58920"/>
                </a:lnTo>
                <a:lnTo>
                  <a:pt x="51770" y="60120"/>
                </a:lnTo>
                <a:lnTo>
                  <a:pt x="51900" y="60440"/>
                </a:lnTo>
                <a:lnTo>
                  <a:pt x="52640" y="60990"/>
                </a:lnTo>
                <a:lnTo>
                  <a:pt x="53590" y="61480"/>
                </a:lnTo>
                <a:lnTo>
                  <a:pt x="53590" y="61590"/>
                </a:lnTo>
                <a:lnTo>
                  <a:pt x="53720" y="62010"/>
                </a:lnTo>
                <a:lnTo>
                  <a:pt x="54100" y="62810"/>
                </a:lnTo>
                <a:lnTo>
                  <a:pt x="54160" y="63020"/>
                </a:lnTo>
                <a:lnTo>
                  <a:pt x="54260" y="63200"/>
                </a:lnTo>
                <a:lnTo>
                  <a:pt x="54370" y="63310"/>
                </a:lnTo>
                <a:lnTo>
                  <a:pt x="54580" y="63450"/>
                </a:lnTo>
                <a:lnTo>
                  <a:pt x="55660" y="63550"/>
                </a:lnTo>
                <a:lnTo>
                  <a:pt x="55930" y="63660"/>
                </a:lnTo>
                <a:lnTo>
                  <a:pt x="56890" y="66030"/>
                </a:lnTo>
                <a:lnTo>
                  <a:pt x="57160" y="66850"/>
                </a:lnTo>
                <a:lnTo>
                  <a:pt x="57160" y="67000"/>
                </a:lnTo>
                <a:lnTo>
                  <a:pt x="57010" y="67110"/>
                </a:lnTo>
                <a:lnTo>
                  <a:pt x="57030" y="67370"/>
                </a:lnTo>
                <a:lnTo>
                  <a:pt x="58450" y="68740"/>
                </a:lnTo>
                <a:lnTo>
                  <a:pt x="58570" y="69080"/>
                </a:lnTo>
                <a:lnTo>
                  <a:pt x="58520" y="69680"/>
                </a:lnTo>
                <a:lnTo>
                  <a:pt x="58280" y="70550"/>
                </a:lnTo>
                <a:lnTo>
                  <a:pt x="58250" y="70770"/>
                </a:lnTo>
                <a:lnTo>
                  <a:pt x="58280" y="70950"/>
                </a:lnTo>
                <a:lnTo>
                  <a:pt x="58680" y="71270"/>
                </a:lnTo>
                <a:lnTo>
                  <a:pt x="58900" y="71640"/>
                </a:lnTo>
                <a:lnTo>
                  <a:pt x="58870" y="71940"/>
                </a:lnTo>
                <a:lnTo>
                  <a:pt x="58790" y="72070"/>
                </a:lnTo>
                <a:lnTo>
                  <a:pt x="58680" y="72150"/>
                </a:lnTo>
                <a:lnTo>
                  <a:pt x="58540" y="72210"/>
                </a:lnTo>
                <a:lnTo>
                  <a:pt x="58270" y="72200"/>
                </a:lnTo>
                <a:lnTo>
                  <a:pt x="57840" y="72310"/>
                </a:lnTo>
                <a:lnTo>
                  <a:pt x="57200" y="72650"/>
                </a:lnTo>
                <a:lnTo>
                  <a:pt x="57010" y="72950"/>
                </a:lnTo>
                <a:lnTo>
                  <a:pt x="56860" y="73420"/>
                </a:lnTo>
                <a:lnTo>
                  <a:pt x="56590" y="73680"/>
                </a:lnTo>
                <a:lnTo>
                  <a:pt x="56000" y="73860"/>
                </a:lnTo>
                <a:lnTo>
                  <a:pt x="54740" y="73680"/>
                </a:lnTo>
                <a:lnTo>
                  <a:pt x="54310" y="73780"/>
                </a:lnTo>
                <a:lnTo>
                  <a:pt x="54080" y="73880"/>
                </a:lnTo>
                <a:lnTo>
                  <a:pt x="53860" y="73800"/>
                </a:lnTo>
                <a:lnTo>
                  <a:pt x="53570" y="73760"/>
                </a:lnTo>
                <a:lnTo>
                  <a:pt x="52310" y="73880"/>
                </a:lnTo>
                <a:lnTo>
                  <a:pt x="51830" y="74050"/>
                </a:lnTo>
                <a:lnTo>
                  <a:pt x="51620" y="74300"/>
                </a:lnTo>
                <a:lnTo>
                  <a:pt x="51550" y="74720"/>
                </a:lnTo>
                <a:lnTo>
                  <a:pt x="51450" y="75010"/>
                </a:lnTo>
                <a:lnTo>
                  <a:pt x="51450" y="75070"/>
                </a:lnTo>
                <a:lnTo>
                  <a:pt x="51500" y="75230"/>
                </a:lnTo>
                <a:lnTo>
                  <a:pt x="51370" y="75440"/>
                </a:lnTo>
                <a:lnTo>
                  <a:pt x="50880" y="75700"/>
                </a:lnTo>
                <a:lnTo>
                  <a:pt x="49440" y="75440"/>
                </a:lnTo>
                <a:lnTo>
                  <a:pt x="49320" y="75440"/>
                </a:lnTo>
                <a:lnTo>
                  <a:pt x="48980" y="75530"/>
                </a:lnTo>
                <a:lnTo>
                  <a:pt x="48900" y="75520"/>
                </a:lnTo>
                <a:lnTo>
                  <a:pt x="48820" y="75480"/>
                </a:lnTo>
                <a:lnTo>
                  <a:pt x="48420" y="75150"/>
                </a:lnTo>
                <a:lnTo>
                  <a:pt x="48240" y="75080"/>
                </a:lnTo>
                <a:lnTo>
                  <a:pt x="47190" y="74990"/>
                </a:lnTo>
                <a:lnTo>
                  <a:pt x="46850" y="74660"/>
                </a:lnTo>
                <a:lnTo>
                  <a:pt x="46720" y="74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