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Esfahan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Esfah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1490" y="46550"/>
                </a:moveTo>
                <a:lnTo>
                  <a:pt x="31610" y="46130"/>
                </a:lnTo>
                <a:lnTo>
                  <a:pt x="31710" y="45970"/>
                </a:lnTo>
                <a:lnTo>
                  <a:pt x="31520" y="45710"/>
                </a:lnTo>
                <a:lnTo>
                  <a:pt x="31050" y="45530"/>
                </a:lnTo>
                <a:lnTo>
                  <a:pt x="30640" y="45560"/>
                </a:lnTo>
                <a:lnTo>
                  <a:pt x="30380" y="45420"/>
                </a:lnTo>
                <a:lnTo>
                  <a:pt x="30160" y="44860"/>
                </a:lnTo>
                <a:lnTo>
                  <a:pt x="30150" y="44800"/>
                </a:lnTo>
                <a:lnTo>
                  <a:pt x="30180" y="44670"/>
                </a:lnTo>
                <a:lnTo>
                  <a:pt x="30240" y="44550"/>
                </a:lnTo>
                <a:lnTo>
                  <a:pt x="30350" y="44480"/>
                </a:lnTo>
                <a:lnTo>
                  <a:pt x="30730" y="44360"/>
                </a:lnTo>
                <a:lnTo>
                  <a:pt x="30940" y="44200"/>
                </a:lnTo>
                <a:lnTo>
                  <a:pt x="31030" y="43530"/>
                </a:lnTo>
                <a:lnTo>
                  <a:pt x="31300" y="43210"/>
                </a:lnTo>
                <a:lnTo>
                  <a:pt x="32000" y="43010"/>
                </a:lnTo>
                <a:lnTo>
                  <a:pt x="32110" y="42950"/>
                </a:lnTo>
                <a:lnTo>
                  <a:pt x="32120" y="42840"/>
                </a:lnTo>
                <a:lnTo>
                  <a:pt x="32150" y="42710"/>
                </a:lnTo>
                <a:lnTo>
                  <a:pt x="32620" y="41750"/>
                </a:lnTo>
                <a:lnTo>
                  <a:pt x="32610" y="41510"/>
                </a:lnTo>
                <a:lnTo>
                  <a:pt x="32630" y="41200"/>
                </a:lnTo>
                <a:lnTo>
                  <a:pt x="32740" y="40970"/>
                </a:lnTo>
                <a:lnTo>
                  <a:pt x="33130" y="40650"/>
                </a:lnTo>
                <a:lnTo>
                  <a:pt x="33880" y="40210"/>
                </a:lnTo>
                <a:lnTo>
                  <a:pt x="35840" y="39690"/>
                </a:lnTo>
                <a:lnTo>
                  <a:pt x="36130" y="39510"/>
                </a:lnTo>
                <a:lnTo>
                  <a:pt x="36400" y="39280"/>
                </a:lnTo>
                <a:lnTo>
                  <a:pt x="36690" y="39190"/>
                </a:lnTo>
                <a:lnTo>
                  <a:pt x="36960" y="39190"/>
                </a:lnTo>
                <a:lnTo>
                  <a:pt x="37090" y="38960"/>
                </a:lnTo>
                <a:lnTo>
                  <a:pt x="37540" y="37870"/>
                </a:lnTo>
                <a:lnTo>
                  <a:pt x="37590" y="37530"/>
                </a:lnTo>
                <a:lnTo>
                  <a:pt x="37460" y="37460"/>
                </a:lnTo>
                <a:lnTo>
                  <a:pt x="37360" y="37220"/>
                </a:lnTo>
                <a:lnTo>
                  <a:pt x="37500" y="36100"/>
                </a:lnTo>
                <a:lnTo>
                  <a:pt x="37560" y="35930"/>
                </a:lnTo>
                <a:lnTo>
                  <a:pt x="37740" y="35750"/>
                </a:lnTo>
                <a:lnTo>
                  <a:pt x="38190" y="35560"/>
                </a:lnTo>
                <a:lnTo>
                  <a:pt x="39200" y="35440"/>
                </a:lnTo>
                <a:lnTo>
                  <a:pt x="39570" y="35460"/>
                </a:lnTo>
                <a:lnTo>
                  <a:pt x="41150" y="35050"/>
                </a:lnTo>
                <a:lnTo>
                  <a:pt x="42070" y="35540"/>
                </a:lnTo>
                <a:lnTo>
                  <a:pt x="42530" y="35620"/>
                </a:lnTo>
                <a:lnTo>
                  <a:pt x="43820" y="35540"/>
                </a:lnTo>
                <a:lnTo>
                  <a:pt x="44140" y="35590"/>
                </a:lnTo>
                <a:lnTo>
                  <a:pt x="46140" y="36250"/>
                </a:lnTo>
                <a:lnTo>
                  <a:pt x="46390" y="36290"/>
                </a:lnTo>
                <a:lnTo>
                  <a:pt x="57630" y="35950"/>
                </a:lnTo>
                <a:lnTo>
                  <a:pt x="57880" y="36030"/>
                </a:lnTo>
                <a:lnTo>
                  <a:pt x="58000" y="36130"/>
                </a:lnTo>
                <a:lnTo>
                  <a:pt x="58040" y="36190"/>
                </a:lnTo>
                <a:lnTo>
                  <a:pt x="58100" y="40030"/>
                </a:lnTo>
                <a:lnTo>
                  <a:pt x="57970" y="40430"/>
                </a:lnTo>
                <a:lnTo>
                  <a:pt x="57570" y="41130"/>
                </a:lnTo>
                <a:lnTo>
                  <a:pt x="57300" y="41320"/>
                </a:lnTo>
                <a:lnTo>
                  <a:pt x="56930" y="41360"/>
                </a:lnTo>
                <a:lnTo>
                  <a:pt x="56460" y="41610"/>
                </a:lnTo>
                <a:lnTo>
                  <a:pt x="56210" y="41930"/>
                </a:lnTo>
                <a:lnTo>
                  <a:pt x="56000" y="42870"/>
                </a:lnTo>
                <a:lnTo>
                  <a:pt x="55840" y="43290"/>
                </a:lnTo>
                <a:lnTo>
                  <a:pt x="55660" y="43630"/>
                </a:lnTo>
                <a:lnTo>
                  <a:pt x="55400" y="43950"/>
                </a:lnTo>
                <a:lnTo>
                  <a:pt x="54910" y="44230"/>
                </a:lnTo>
                <a:lnTo>
                  <a:pt x="49920" y="45950"/>
                </a:lnTo>
                <a:lnTo>
                  <a:pt x="48430" y="45610"/>
                </a:lnTo>
                <a:lnTo>
                  <a:pt x="48090" y="45620"/>
                </a:lnTo>
                <a:lnTo>
                  <a:pt x="47630" y="45800"/>
                </a:lnTo>
                <a:lnTo>
                  <a:pt x="47350" y="45980"/>
                </a:lnTo>
                <a:lnTo>
                  <a:pt x="47140" y="46150"/>
                </a:lnTo>
                <a:lnTo>
                  <a:pt x="46840" y="46330"/>
                </a:lnTo>
                <a:lnTo>
                  <a:pt x="46500" y="46430"/>
                </a:lnTo>
                <a:lnTo>
                  <a:pt x="46310" y="46550"/>
                </a:lnTo>
                <a:lnTo>
                  <a:pt x="46270" y="46740"/>
                </a:lnTo>
                <a:lnTo>
                  <a:pt x="46410" y="48450"/>
                </a:lnTo>
                <a:lnTo>
                  <a:pt x="46370" y="48810"/>
                </a:lnTo>
                <a:lnTo>
                  <a:pt x="46170" y="49590"/>
                </a:lnTo>
                <a:lnTo>
                  <a:pt x="46080" y="50260"/>
                </a:lnTo>
                <a:lnTo>
                  <a:pt x="46030" y="50400"/>
                </a:lnTo>
                <a:lnTo>
                  <a:pt x="46040" y="50780"/>
                </a:lnTo>
                <a:lnTo>
                  <a:pt x="46250" y="51600"/>
                </a:lnTo>
                <a:lnTo>
                  <a:pt x="46240" y="51600"/>
                </a:lnTo>
                <a:lnTo>
                  <a:pt x="44630" y="52060"/>
                </a:lnTo>
                <a:lnTo>
                  <a:pt x="44280" y="52060"/>
                </a:lnTo>
                <a:lnTo>
                  <a:pt x="43230" y="51830"/>
                </a:lnTo>
                <a:lnTo>
                  <a:pt x="43020" y="51630"/>
                </a:lnTo>
                <a:lnTo>
                  <a:pt x="42970" y="51120"/>
                </a:lnTo>
                <a:lnTo>
                  <a:pt x="42900" y="50970"/>
                </a:lnTo>
                <a:lnTo>
                  <a:pt x="42820" y="50960"/>
                </a:lnTo>
                <a:lnTo>
                  <a:pt x="42180" y="51310"/>
                </a:lnTo>
                <a:lnTo>
                  <a:pt x="42090" y="51440"/>
                </a:lnTo>
                <a:lnTo>
                  <a:pt x="41950" y="51500"/>
                </a:lnTo>
                <a:lnTo>
                  <a:pt x="41320" y="51930"/>
                </a:lnTo>
                <a:lnTo>
                  <a:pt x="40960" y="51980"/>
                </a:lnTo>
                <a:lnTo>
                  <a:pt x="40510" y="51870"/>
                </a:lnTo>
                <a:lnTo>
                  <a:pt x="40490" y="52030"/>
                </a:lnTo>
                <a:lnTo>
                  <a:pt x="40600" y="52290"/>
                </a:lnTo>
                <a:lnTo>
                  <a:pt x="40740" y="52440"/>
                </a:lnTo>
                <a:lnTo>
                  <a:pt x="40930" y="52510"/>
                </a:lnTo>
                <a:lnTo>
                  <a:pt x="41140" y="52550"/>
                </a:lnTo>
                <a:lnTo>
                  <a:pt x="41410" y="52760"/>
                </a:lnTo>
                <a:lnTo>
                  <a:pt x="41540" y="53130"/>
                </a:lnTo>
                <a:lnTo>
                  <a:pt x="41430" y="53500"/>
                </a:lnTo>
                <a:lnTo>
                  <a:pt x="41330" y="54070"/>
                </a:lnTo>
                <a:lnTo>
                  <a:pt x="40940" y="55060"/>
                </a:lnTo>
                <a:lnTo>
                  <a:pt x="40900" y="55540"/>
                </a:lnTo>
                <a:lnTo>
                  <a:pt x="40950" y="55870"/>
                </a:lnTo>
                <a:lnTo>
                  <a:pt x="40950" y="56040"/>
                </a:lnTo>
                <a:lnTo>
                  <a:pt x="40820" y="56080"/>
                </a:lnTo>
                <a:lnTo>
                  <a:pt x="40460" y="56140"/>
                </a:lnTo>
                <a:lnTo>
                  <a:pt x="40360" y="56050"/>
                </a:lnTo>
                <a:lnTo>
                  <a:pt x="39700" y="55570"/>
                </a:lnTo>
                <a:lnTo>
                  <a:pt x="39200" y="55030"/>
                </a:lnTo>
                <a:lnTo>
                  <a:pt x="38940" y="54360"/>
                </a:lnTo>
                <a:lnTo>
                  <a:pt x="38900" y="53990"/>
                </a:lnTo>
                <a:lnTo>
                  <a:pt x="38950" y="53800"/>
                </a:lnTo>
                <a:lnTo>
                  <a:pt x="38960" y="53370"/>
                </a:lnTo>
                <a:lnTo>
                  <a:pt x="38530" y="51940"/>
                </a:lnTo>
                <a:lnTo>
                  <a:pt x="38430" y="51310"/>
                </a:lnTo>
                <a:lnTo>
                  <a:pt x="38460" y="51020"/>
                </a:lnTo>
                <a:lnTo>
                  <a:pt x="38620" y="50900"/>
                </a:lnTo>
                <a:lnTo>
                  <a:pt x="38820" y="50820"/>
                </a:lnTo>
                <a:lnTo>
                  <a:pt x="38800" y="50650"/>
                </a:lnTo>
                <a:lnTo>
                  <a:pt x="38660" y="50470"/>
                </a:lnTo>
                <a:lnTo>
                  <a:pt x="38570" y="50300"/>
                </a:lnTo>
                <a:lnTo>
                  <a:pt x="38590" y="50130"/>
                </a:lnTo>
                <a:lnTo>
                  <a:pt x="38780" y="49990"/>
                </a:lnTo>
                <a:lnTo>
                  <a:pt x="38930" y="49700"/>
                </a:lnTo>
                <a:lnTo>
                  <a:pt x="38840" y="49120"/>
                </a:lnTo>
                <a:lnTo>
                  <a:pt x="38590" y="48680"/>
                </a:lnTo>
                <a:lnTo>
                  <a:pt x="38050" y="48260"/>
                </a:lnTo>
                <a:lnTo>
                  <a:pt x="37800" y="48010"/>
                </a:lnTo>
                <a:lnTo>
                  <a:pt x="37200" y="47550"/>
                </a:lnTo>
                <a:lnTo>
                  <a:pt x="37150" y="47110"/>
                </a:lnTo>
                <a:lnTo>
                  <a:pt x="37180" y="46700"/>
                </a:lnTo>
                <a:lnTo>
                  <a:pt x="37080" y="46540"/>
                </a:lnTo>
                <a:lnTo>
                  <a:pt x="37040" y="46380"/>
                </a:lnTo>
                <a:lnTo>
                  <a:pt x="36970" y="46300"/>
                </a:lnTo>
                <a:lnTo>
                  <a:pt x="36840" y="46270"/>
                </a:lnTo>
                <a:lnTo>
                  <a:pt x="36800" y="46130"/>
                </a:lnTo>
                <a:lnTo>
                  <a:pt x="36750" y="45880"/>
                </a:lnTo>
                <a:lnTo>
                  <a:pt x="36570" y="45720"/>
                </a:lnTo>
                <a:lnTo>
                  <a:pt x="36360" y="45750"/>
                </a:lnTo>
                <a:lnTo>
                  <a:pt x="36260" y="45860"/>
                </a:lnTo>
                <a:lnTo>
                  <a:pt x="36060" y="45930"/>
                </a:lnTo>
                <a:lnTo>
                  <a:pt x="35440" y="45950"/>
                </a:lnTo>
                <a:lnTo>
                  <a:pt x="35260" y="45980"/>
                </a:lnTo>
                <a:lnTo>
                  <a:pt x="34740" y="46330"/>
                </a:lnTo>
                <a:lnTo>
                  <a:pt x="34520" y="46370"/>
                </a:lnTo>
                <a:lnTo>
                  <a:pt x="34380" y="46320"/>
                </a:lnTo>
                <a:lnTo>
                  <a:pt x="34140" y="46370"/>
                </a:lnTo>
                <a:lnTo>
                  <a:pt x="33840" y="46340"/>
                </a:lnTo>
                <a:lnTo>
                  <a:pt x="33550" y="46100"/>
                </a:lnTo>
                <a:lnTo>
                  <a:pt x="33260" y="45940"/>
                </a:lnTo>
                <a:lnTo>
                  <a:pt x="33050" y="45980"/>
                </a:lnTo>
                <a:lnTo>
                  <a:pt x="32910" y="46060"/>
                </a:lnTo>
                <a:lnTo>
                  <a:pt x="32740" y="46090"/>
                </a:lnTo>
                <a:lnTo>
                  <a:pt x="32420" y="46050"/>
                </a:lnTo>
                <a:lnTo>
                  <a:pt x="31490" y="4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