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 Azarbaijan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East Azarbaij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8670" y="7690"/>
                </a:moveTo>
                <a:lnTo>
                  <a:pt x="18700" y="7810"/>
                </a:lnTo>
                <a:lnTo>
                  <a:pt x="18720" y="7820"/>
                </a:lnTo>
                <a:lnTo>
                  <a:pt x="18730" y="7880"/>
                </a:lnTo>
                <a:lnTo>
                  <a:pt x="18790" y="7960"/>
                </a:lnTo>
                <a:lnTo>
                  <a:pt x="18940" y="8030"/>
                </a:lnTo>
                <a:lnTo>
                  <a:pt x="19010" y="8150"/>
                </a:lnTo>
                <a:lnTo>
                  <a:pt x="19090" y="8520"/>
                </a:lnTo>
                <a:lnTo>
                  <a:pt x="19070" y="8640"/>
                </a:lnTo>
                <a:lnTo>
                  <a:pt x="19040" y="8750"/>
                </a:lnTo>
                <a:lnTo>
                  <a:pt x="18950" y="8890"/>
                </a:lnTo>
                <a:lnTo>
                  <a:pt x="18540" y="9170"/>
                </a:lnTo>
                <a:lnTo>
                  <a:pt x="18240" y="9210"/>
                </a:lnTo>
                <a:lnTo>
                  <a:pt x="18060" y="9320"/>
                </a:lnTo>
                <a:lnTo>
                  <a:pt x="17850" y="9360"/>
                </a:lnTo>
                <a:lnTo>
                  <a:pt x="17630" y="9180"/>
                </a:lnTo>
                <a:lnTo>
                  <a:pt x="17530" y="9180"/>
                </a:lnTo>
                <a:lnTo>
                  <a:pt x="17520" y="9280"/>
                </a:lnTo>
                <a:lnTo>
                  <a:pt x="17520" y="9450"/>
                </a:lnTo>
                <a:lnTo>
                  <a:pt x="17490" y="9620"/>
                </a:lnTo>
                <a:lnTo>
                  <a:pt x="17420" y="9680"/>
                </a:lnTo>
                <a:lnTo>
                  <a:pt x="17170" y="9620"/>
                </a:lnTo>
                <a:lnTo>
                  <a:pt x="17000" y="9640"/>
                </a:lnTo>
                <a:lnTo>
                  <a:pt x="16950" y="9720"/>
                </a:lnTo>
                <a:lnTo>
                  <a:pt x="16820" y="9800"/>
                </a:lnTo>
                <a:lnTo>
                  <a:pt x="16630" y="10050"/>
                </a:lnTo>
                <a:lnTo>
                  <a:pt x="16560" y="10420"/>
                </a:lnTo>
                <a:lnTo>
                  <a:pt x="16690" y="10750"/>
                </a:lnTo>
                <a:lnTo>
                  <a:pt x="16930" y="10890"/>
                </a:lnTo>
                <a:lnTo>
                  <a:pt x="17250" y="10770"/>
                </a:lnTo>
                <a:lnTo>
                  <a:pt x="17580" y="10590"/>
                </a:lnTo>
                <a:lnTo>
                  <a:pt x="17890" y="10510"/>
                </a:lnTo>
                <a:lnTo>
                  <a:pt x="18590" y="10710"/>
                </a:lnTo>
                <a:lnTo>
                  <a:pt x="18790" y="10550"/>
                </a:lnTo>
                <a:lnTo>
                  <a:pt x="18970" y="10300"/>
                </a:lnTo>
                <a:lnTo>
                  <a:pt x="19260" y="10080"/>
                </a:lnTo>
                <a:lnTo>
                  <a:pt x="19320" y="10000"/>
                </a:lnTo>
                <a:lnTo>
                  <a:pt x="19250" y="9980"/>
                </a:lnTo>
                <a:lnTo>
                  <a:pt x="19180" y="9880"/>
                </a:lnTo>
                <a:lnTo>
                  <a:pt x="19720" y="8940"/>
                </a:lnTo>
                <a:lnTo>
                  <a:pt x="20080" y="8700"/>
                </a:lnTo>
                <a:lnTo>
                  <a:pt x="20270" y="8710"/>
                </a:lnTo>
                <a:lnTo>
                  <a:pt x="20590" y="8520"/>
                </a:lnTo>
                <a:lnTo>
                  <a:pt x="20890" y="8250"/>
                </a:lnTo>
                <a:lnTo>
                  <a:pt x="21080" y="8320"/>
                </a:lnTo>
                <a:lnTo>
                  <a:pt x="21010" y="9010"/>
                </a:lnTo>
                <a:lnTo>
                  <a:pt x="21090" y="9120"/>
                </a:lnTo>
                <a:lnTo>
                  <a:pt x="21100" y="9570"/>
                </a:lnTo>
                <a:lnTo>
                  <a:pt x="21370" y="10250"/>
                </a:lnTo>
                <a:lnTo>
                  <a:pt x="21320" y="10660"/>
                </a:lnTo>
                <a:lnTo>
                  <a:pt x="21150" y="10890"/>
                </a:lnTo>
                <a:lnTo>
                  <a:pt x="21150" y="11060"/>
                </a:lnTo>
                <a:lnTo>
                  <a:pt x="21400" y="11200"/>
                </a:lnTo>
                <a:lnTo>
                  <a:pt x="21490" y="11500"/>
                </a:lnTo>
                <a:lnTo>
                  <a:pt x="21260" y="11650"/>
                </a:lnTo>
                <a:lnTo>
                  <a:pt x="20920" y="11600"/>
                </a:lnTo>
                <a:lnTo>
                  <a:pt x="20600" y="11690"/>
                </a:lnTo>
                <a:lnTo>
                  <a:pt x="20400" y="11910"/>
                </a:lnTo>
                <a:lnTo>
                  <a:pt x="20020" y="12180"/>
                </a:lnTo>
                <a:lnTo>
                  <a:pt x="19880" y="12460"/>
                </a:lnTo>
                <a:lnTo>
                  <a:pt x="19760" y="12620"/>
                </a:lnTo>
                <a:lnTo>
                  <a:pt x="19660" y="12840"/>
                </a:lnTo>
                <a:lnTo>
                  <a:pt x="19640" y="13150"/>
                </a:lnTo>
                <a:lnTo>
                  <a:pt x="19690" y="13330"/>
                </a:lnTo>
                <a:lnTo>
                  <a:pt x="19920" y="13240"/>
                </a:lnTo>
                <a:lnTo>
                  <a:pt x="20220" y="13210"/>
                </a:lnTo>
                <a:lnTo>
                  <a:pt x="20370" y="13350"/>
                </a:lnTo>
                <a:lnTo>
                  <a:pt x="20430" y="13400"/>
                </a:lnTo>
                <a:lnTo>
                  <a:pt x="20570" y="13420"/>
                </a:lnTo>
                <a:lnTo>
                  <a:pt x="21630" y="13270"/>
                </a:lnTo>
                <a:lnTo>
                  <a:pt x="21960" y="13430"/>
                </a:lnTo>
                <a:lnTo>
                  <a:pt x="22100" y="13870"/>
                </a:lnTo>
                <a:lnTo>
                  <a:pt x="22130" y="14350"/>
                </a:lnTo>
                <a:lnTo>
                  <a:pt x="22370" y="14940"/>
                </a:lnTo>
                <a:lnTo>
                  <a:pt x="22740" y="15450"/>
                </a:lnTo>
                <a:lnTo>
                  <a:pt x="23050" y="15740"/>
                </a:lnTo>
                <a:lnTo>
                  <a:pt x="23100" y="15840"/>
                </a:lnTo>
                <a:lnTo>
                  <a:pt x="23050" y="16010"/>
                </a:lnTo>
                <a:lnTo>
                  <a:pt x="22950" y="16240"/>
                </a:lnTo>
                <a:lnTo>
                  <a:pt x="22910" y="16780"/>
                </a:lnTo>
                <a:lnTo>
                  <a:pt x="23050" y="17430"/>
                </a:lnTo>
                <a:lnTo>
                  <a:pt x="23510" y="17710"/>
                </a:lnTo>
                <a:lnTo>
                  <a:pt x="23540" y="17700"/>
                </a:lnTo>
                <a:lnTo>
                  <a:pt x="23640" y="17720"/>
                </a:lnTo>
                <a:lnTo>
                  <a:pt x="23990" y="17900"/>
                </a:lnTo>
                <a:lnTo>
                  <a:pt x="24110" y="18010"/>
                </a:lnTo>
                <a:lnTo>
                  <a:pt x="24150" y="18440"/>
                </a:lnTo>
                <a:lnTo>
                  <a:pt x="24270" y="18730"/>
                </a:lnTo>
                <a:lnTo>
                  <a:pt x="24560" y="18920"/>
                </a:lnTo>
                <a:lnTo>
                  <a:pt x="24660" y="19020"/>
                </a:lnTo>
                <a:lnTo>
                  <a:pt x="24880" y="19200"/>
                </a:lnTo>
                <a:lnTo>
                  <a:pt x="24860" y="19230"/>
                </a:lnTo>
                <a:lnTo>
                  <a:pt x="24840" y="19320"/>
                </a:lnTo>
                <a:lnTo>
                  <a:pt x="24880" y="19320"/>
                </a:lnTo>
                <a:lnTo>
                  <a:pt x="24920" y="19270"/>
                </a:lnTo>
                <a:lnTo>
                  <a:pt x="24990" y="19240"/>
                </a:lnTo>
                <a:lnTo>
                  <a:pt x="25150" y="19230"/>
                </a:lnTo>
                <a:lnTo>
                  <a:pt x="25220" y="19270"/>
                </a:lnTo>
                <a:lnTo>
                  <a:pt x="25280" y="19400"/>
                </a:lnTo>
                <a:lnTo>
                  <a:pt x="25330" y="19400"/>
                </a:lnTo>
                <a:lnTo>
                  <a:pt x="25390" y="19430"/>
                </a:lnTo>
                <a:lnTo>
                  <a:pt x="25460" y="19460"/>
                </a:lnTo>
                <a:lnTo>
                  <a:pt x="25400" y="19490"/>
                </a:lnTo>
                <a:lnTo>
                  <a:pt x="25240" y="19620"/>
                </a:lnTo>
                <a:lnTo>
                  <a:pt x="24890" y="19760"/>
                </a:lnTo>
                <a:lnTo>
                  <a:pt x="23760" y="19640"/>
                </a:lnTo>
                <a:lnTo>
                  <a:pt x="23450" y="19690"/>
                </a:lnTo>
                <a:lnTo>
                  <a:pt x="23010" y="19620"/>
                </a:lnTo>
                <a:lnTo>
                  <a:pt x="21530" y="19800"/>
                </a:lnTo>
                <a:lnTo>
                  <a:pt x="21360" y="19870"/>
                </a:lnTo>
                <a:lnTo>
                  <a:pt x="21200" y="19960"/>
                </a:lnTo>
                <a:lnTo>
                  <a:pt x="20940" y="20240"/>
                </a:lnTo>
                <a:lnTo>
                  <a:pt x="20630" y="20390"/>
                </a:lnTo>
                <a:lnTo>
                  <a:pt x="20490" y="20490"/>
                </a:lnTo>
                <a:lnTo>
                  <a:pt x="20290" y="20820"/>
                </a:lnTo>
                <a:lnTo>
                  <a:pt x="19580" y="21550"/>
                </a:lnTo>
                <a:lnTo>
                  <a:pt x="19490" y="21730"/>
                </a:lnTo>
                <a:lnTo>
                  <a:pt x="19490" y="22020"/>
                </a:lnTo>
                <a:lnTo>
                  <a:pt x="19520" y="22210"/>
                </a:lnTo>
                <a:lnTo>
                  <a:pt x="18400" y="22340"/>
                </a:lnTo>
                <a:lnTo>
                  <a:pt x="17940" y="22280"/>
                </a:lnTo>
                <a:lnTo>
                  <a:pt x="17770" y="22030"/>
                </a:lnTo>
                <a:lnTo>
                  <a:pt x="17770" y="21640"/>
                </a:lnTo>
                <a:lnTo>
                  <a:pt x="17590" y="21090"/>
                </a:lnTo>
                <a:lnTo>
                  <a:pt x="17650" y="21010"/>
                </a:lnTo>
                <a:lnTo>
                  <a:pt x="17630" y="20880"/>
                </a:lnTo>
                <a:lnTo>
                  <a:pt x="17480" y="20750"/>
                </a:lnTo>
                <a:lnTo>
                  <a:pt x="17240" y="20700"/>
                </a:lnTo>
                <a:lnTo>
                  <a:pt x="17050" y="20580"/>
                </a:lnTo>
                <a:lnTo>
                  <a:pt x="16900" y="20430"/>
                </a:lnTo>
                <a:lnTo>
                  <a:pt x="16690" y="20400"/>
                </a:lnTo>
                <a:lnTo>
                  <a:pt x="16490" y="20530"/>
                </a:lnTo>
                <a:lnTo>
                  <a:pt x="16360" y="20650"/>
                </a:lnTo>
                <a:lnTo>
                  <a:pt x="16240" y="20640"/>
                </a:lnTo>
                <a:lnTo>
                  <a:pt x="16010" y="20690"/>
                </a:lnTo>
                <a:lnTo>
                  <a:pt x="15730" y="20870"/>
                </a:lnTo>
                <a:lnTo>
                  <a:pt x="15570" y="21060"/>
                </a:lnTo>
                <a:lnTo>
                  <a:pt x="15500" y="21230"/>
                </a:lnTo>
                <a:lnTo>
                  <a:pt x="15490" y="21280"/>
                </a:lnTo>
                <a:lnTo>
                  <a:pt x="15410" y="21400"/>
                </a:lnTo>
                <a:lnTo>
                  <a:pt x="15270" y="21500"/>
                </a:lnTo>
                <a:lnTo>
                  <a:pt x="15050" y="21410"/>
                </a:lnTo>
                <a:lnTo>
                  <a:pt x="14850" y="21220"/>
                </a:lnTo>
                <a:lnTo>
                  <a:pt x="14270" y="20890"/>
                </a:lnTo>
                <a:lnTo>
                  <a:pt x="14190" y="20730"/>
                </a:lnTo>
                <a:lnTo>
                  <a:pt x="13530" y="20130"/>
                </a:lnTo>
                <a:lnTo>
                  <a:pt x="13030" y="20130"/>
                </a:lnTo>
                <a:lnTo>
                  <a:pt x="12420" y="20020"/>
                </a:lnTo>
                <a:lnTo>
                  <a:pt x="11040" y="19110"/>
                </a:lnTo>
                <a:lnTo>
                  <a:pt x="10870" y="18840"/>
                </a:lnTo>
                <a:lnTo>
                  <a:pt x="10800" y="18530"/>
                </a:lnTo>
                <a:lnTo>
                  <a:pt x="10850" y="17790"/>
                </a:lnTo>
                <a:lnTo>
                  <a:pt x="10740" y="17520"/>
                </a:lnTo>
                <a:lnTo>
                  <a:pt x="10420" y="17140"/>
                </a:lnTo>
                <a:lnTo>
                  <a:pt x="10390" y="17030"/>
                </a:lnTo>
                <a:lnTo>
                  <a:pt x="10330" y="16910"/>
                </a:lnTo>
                <a:lnTo>
                  <a:pt x="10290" y="16820"/>
                </a:lnTo>
                <a:lnTo>
                  <a:pt x="10310" y="16750"/>
                </a:lnTo>
                <a:lnTo>
                  <a:pt x="10360" y="16710"/>
                </a:lnTo>
                <a:lnTo>
                  <a:pt x="10400" y="16690"/>
                </a:lnTo>
                <a:lnTo>
                  <a:pt x="10420" y="16660"/>
                </a:lnTo>
                <a:lnTo>
                  <a:pt x="10380" y="16300"/>
                </a:lnTo>
                <a:lnTo>
                  <a:pt x="10380" y="16270"/>
                </a:lnTo>
                <a:lnTo>
                  <a:pt x="10360" y="16230"/>
                </a:lnTo>
                <a:lnTo>
                  <a:pt x="10260" y="16100"/>
                </a:lnTo>
                <a:lnTo>
                  <a:pt x="10090" y="14490"/>
                </a:lnTo>
                <a:lnTo>
                  <a:pt x="10100" y="14290"/>
                </a:lnTo>
                <a:lnTo>
                  <a:pt x="10110" y="14260"/>
                </a:lnTo>
                <a:lnTo>
                  <a:pt x="10130" y="14230"/>
                </a:lnTo>
                <a:lnTo>
                  <a:pt x="10120" y="14160"/>
                </a:lnTo>
                <a:lnTo>
                  <a:pt x="10090" y="14060"/>
                </a:lnTo>
                <a:lnTo>
                  <a:pt x="10060" y="14010"/>
                </a:lnTo>
                <a:lnTo>
                  <a:pt x="10030" y="13980"/>
                </a:lnTo>
                <a:lnTo>
                  <a:pt x="10000" y="13930"/>
                </a:lnTo>
                <a:lnTo>
                  <a:pt x="10000" y="13850"/>
                </a:lnTo>
                <a:lnTo>
                  <a:pt x="9970" y="13850"/>
                </a:lnTo>
                <a:lnTo>
                  <a:pt x="9670" y="13440"/>
                </a:lnTo>
                <a:lnTo>
                  <a:pt x="9610" y="13240"/>
                </a:lnTo>
                <a:lnTo>
                  <a:pt x="9660" y="12980"/>
                </a:lnTo>
                <a:lnTo>
                  <a:pt x="9920" y="12530"/>
                </a:lnTo>
                <a:lnTo>
                  <a:pt x="10730" y="11700"/>
                </a:lnTo>
                <a:lnTo>
                  <a:pt x="10910" y="11380"/>
                </a:lnTo>
                <a:lnTo>
                  <a:pt x="10910" y="11080"/>
                </a:lnTo>
                <a:lnTo>
                  <a:pt x="10790" y="10760"/>
                </a:lnTo>
                <a:lnTo>
                  <a:pt x="10720" y="10410"/>
                </a:lnTo>
                <a:lnTo>
                  <a:pt x="10860" y="9770"/>
                </a:lnTo>
                <a:lnTo>
                  <a:pt x="10960" y="9520"/>
                </a:lnTo>
                <a:lnTo>
                  <a:pt x="11480" y="8960"/>
                </a:lnTo>
                <a:lnTo>
                  <a:pt x="11510" y="8930"/>
                </a:lnTo>
                <a:lnTo>
                  <a:pt x="11590" y="8950"/>
                </a:lnTo>
                <a:lnTo>
                  <a:pt x="11680" y="9010"/>
                </a:lnTo>
                <a:lnTo>
                  <a:pt x="11710" y="9020"/>
                </a:lnTo>
                <a:lnTo>
                  <a:pt x="11740" y="9020"/>
                </a:lnTo>
                <a:lnTo>
                  <a:pt x="11870" y="9030"/>
                </a:lnTo>
                <a:lnTo>
                  <a:pt x="12140" y="9090"/>
                </a:lnTo>
                <a:lnTo>
                  <a:pt x="12560" y="9100"/>
                </a:lnTo>
                <a:lnTo>
                  <a:pt x="12800" y="9190"/>
                </a:lnTo>
                <a:lnTo>
                  <a:pt x="12910" y="9240"/>
                </a:lnTo>
                <a:lnTo>
                  <a:pt x="13900" y="9450"/>
                </a:lnTo>
                <a:lnTo>
                  <a:pt x="14210" y="9590"/>
                </a:lnTo>
                <a:lnTo>
                  <a:pt x="14490" y="9660"/>
                </a:lnTo>
                <a:lnTo>
                  <a:pt x="14530" y="9650"/>
                </a:lnTo>
                <a:lnTo>
                  <a:pt x="14850" y="9610"/>
                </a:lnTo>
                <a:lnTo>
                  <a:pt x="14930" y="9570"/>
                </a:lnTo>
                <a:lnTo>
                  <a:pt x="15170" y="9390"/>
                </a:lnTo>
                <a:lnTo>
                  <a:pt x="15270" y="9350"/>
                </a:lnTo>
                <a:lnTo>
                  <a:pt x="15330" y="9330"/>
                </a:lnTo>
                <a:lnTo>
                  <a:pt x="15510" y="9320"/>
                </a:lnTo>
                <a:lnTo>
                  <a:pt x="15620" y="9290"/>
                </a:lnTo>
                <a:lnTo>
                  <a:pt x="15670" y="9280"/>
                </a:lnTo>
                <a:lnTo>
                  <a:pt x="15740" y="9300"/>
                </a:lnTo>
                <a:lnTo>
                  <a:pt x="16230" y="9510"/>
                </a:lnTo>
                <a:lnTo>
                  <a:pt x="16310" y="9540"/>
                </a:lnTo>
                <a:lnTo>
                  <a:pt x="16400" y="9530"/>
                </a:lnTo>
                <a:lnTo>
                  <a:pt x="16500" y="9490"/>
                </a:lnTo>
                <a:lnTo>
                  <a:pt x="16580" y="9440"/>
                </a:lnTo>
                <a:lnTo>
                  <a:pt x="16650" y="9380"/>
                </a:lnTo>
                <a:lnTo>
                  <a:pt x="16720" y="9310"/>
                </a:lnTo>
                <a:lnTo>
                  <a:pt x="16770" y="9220"/>
                </a:lnTo>
                <a:lnTo>
                  <a:pt x="16900" y="8950"/>
                </a:lnTo>
                <a:lnTo>
                  <a:pt x="16960" y="8870"/>
                </a:lnTo>
                <a:lnTo>
                  <a:pt x="17050" y="8800"/>
                </a:lnTo>
                <a:lnTo>
                  <a:pt x="17320" y="8660"/>
                </a:lnTo>
                <a:lnTo>
                  <a:pt x="17400" y="8580"/>
                </a:lnTo>
                <a:lnTo>
                  <a:pt x="17480" y="8400"/>
                </a:lnTo>
                <a:lnTo>
                  <a:pt x="17540" y="8310"/>
                </a:lnTo>
                <a:lnTo>
                  <a:pt x="17570" y="8280"/>
                </a:lnTo>
                <a:lnTo>
                  <a:pt x="17650" y="8230"/>
                </a:lnTo>
                <a:lnTo>
                  <a:pt x="17690" y="8200"/>
                </a:lnTo>
                <a:lnTo>
                  <a:pt x="17720" y="8170"/>
                </a:lnTo>
                <a:lnTo>
                  <a:pt x="17840" y="7960"/>
                </a:lnTo>
                <a:lnTo>
                  <a:pt x="17900" y="7880"/>
                </a:lnTo>
                <a:lnTo>
                  <a:pt x="17970" y="7820"/>
                </a:lnTo>
                <a:lnTo>
                  <a:pt x="18050" y="7790"/>
                </a:lnTo>
                <a:lnTo>
                  <a:pt x="18130" y="7780"/>
                </a:lnTo>
                <a:lnTo>
                  <a:pt x="18260" y="7840"/>
                </a:lnTo>
                <a:lnTo>
                  <a:pt x="18330" y="7860"/>
                </a:lnTo>
                <a:lnTo>
                  <a:pt x="18390" y="7850"/>
                </a:lnTo>
                <a:lnTo>
                  <a:pt x="18670" y="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