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Chahar Mahall and Bakhtiari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Chahar Mahall and Bakhtiari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33940" y="52200"/>
                </a:moveTo>
                <a:lnTo>
                  <a:pt x="34110" y="51880"/>
                </a:lnTo>
                <a:lnTo>
                  <a:pt x="34370" y="51560"/>
                </a:lnTo>
                <a:lnTo>
                  <a:pt x="34380" y="51300"/>
                </a:lnTo>
                <a:lnTo>
                  <a:pt x="34240" y="50990"/>
                </a:lnTo>
                <a:lnTo>
                  <a:pt x="33840" y="50560"/>
                </a:lnTo>
                <a:lnTo>
                  <a:pt x="33750" y="50400"/>
                </a:lnTo>
                <a:lnTo>
                  <a:pt x="33520" y="50190"/>
                </a:lnTo>
                <a:lnTo>
                  <a:pt x="33370" y="49960"/>
                </a:lnTo>
                <a:lnTo>
                  <a:pt x="33230" y="49620"/>
                </a:lnTo>
                <a:lnTo>
                  <a:pt x="33100" y="49160"/>
                </a:lnTo>
                <a:lnTo>
                  <a:pt x="33040" y="49010"/>
                </a:lnTo>
                <a:lnTo>
                  <a:pt x="32960" y="48930"/>
                </a:lnTo>
                <a:lnTo>
                  <a:pt x="32740" y="48860"/>
                </a:lnTo>
                <a:lnTo>
                  <a:pt x="32670" y="48780"/>
                </a:lnTo>
                <a:lnTo>
                  <a:pt x="32550" y="48700"/>
                </a:lnTo>
                <a:lnTo>
                  <a:pt x="32440" y="48550"/>
                </a:lnTo>
                <a:lnTo>
                  <a:pt x="32290" y="48170"/>
                </a:lnTo>
                <a:lnTo>
                  <a:pt x="31580" y="47050"/>
                </a:lnTo>
                <a:lnTo>
                  <a:pt x="31510" y="46710"/>
                </a:lnTo>
                <a:lnTo>
                  <a:pt x="31490" y="46550"/>
                </a:lnTo>
                <a:lnTo>
                  <a:pt x="32420" y="46050"/>
                </a:lnTo>
                <a:lnTo>
                  <a:pt x="32740" y="46090"/>
                </a:lnTo>
                <a:lnTo>
                  <a:pt x="32910" y="46060"/>
                </a:lnTo>
                <a:lnTo>
                  <a:pt x="33050" y="45980"/>
                </a:lnTo>
                <a:lnTo>
                  <a:pt x="33260" y="45940"/>
                </a:lnTo>
                <a:lnTo>
                  <a:pt x="33550" y="46100"/>
                </a:lnTo>
                <a:lnTo>
                  <a:pt x="33840" y="46340"/>
                </a:lnTo>
                <a:lnTo>
                  <a:pt x="34140" y="46370"/>
                </a:lnTo>
                <a:lnTo>
                  <a:pt x="34380" y="46320"/>
                </a:lnTo>
                <a:lnTo>
                  <a:pt x="34520" y="46370"/>
                </a:lnTo>
                <a:lnTo>
                  <a:pt x="34740" y="46330"/>
                </a:lnTo>
                <a:lnTo>
                  <a:pt x="35260" y="45980"/>
                </a:lnTo>
                <a:lnTo>
                  <a:pt x="35440" y="45950"/>
                </a:lnTo>
                <a:lnTo>
                  <a:pt x="36060" y="45930"/>
                </a:lnTo>
                <a:lnTo>
                  <a:pt x="36260" y="45860"/>
                </a:lnTo>
                <a:lnTo>
                  <a:pt x="36360" y="45750"/>
                </a:lnTo>
                <a:lnTo>
                  <a:pt x="36570" y="45720"/>
                </a:lnTo>
                <a:lnTo>
                  <a:pt x="36750" y="45880"/>
                </a:lnTo>
                <a:lnTo>
                  <a:pt x="36800" y="46130"/>
                </a:lnTo>
                <a:lnTo>
                  <a:pt x="36840" y="46270"/>
                </a:lnTo>
                <a:lnTo>
                  <a:pt x="36970" y="46300"/>
                </a:lnTo>
                <a:lnTo>
                  <a:pt x="37040" y="46380"/>
                </a:lnTo>
                <a:lnTo>
                  <a:pt x="37080" y="46540"/>
                </a:lnTo>
                <a:lnTo>
                  <a:pt x="37180" y="46700"/>
                </a:lnTo>
                <a:lnTo>
                  <a:pt x="37150" y="47110"/>
                </a:lnTo>
                <a:lnTo>
                  <a:pt x="37200" y="47550"/>
                </a:lnTo>
                <a:lnTo>
                  <a:pt x="37800" y="48010"/>
                </a:lnTo>
                <a:lnTo>
                  <a:pt x="38050" y="48260"/>
                </a:lnTo>
                <a:lnTo>
                  <a:pt x="38590" y="48680"/>
                </a:lnTo>
                <a:lnTo>
                  <a:pt x="38840" y="49120"/>
                </a:lnTo>
                <a:lnTo>
                  <a:pt x="38930" y="49700"/>
                </a:lnTo>
                <a:lnTo>
                  <a:pt x="38780" y="49990"/>
                </a:lnTo>
                <a:lnTo>
                  <a:pt x="38590" y="50130"/>
                </a:lnTo>
                <a:lnTo>
                  <a:pt x="38570" y="50300"/>
                </a:lnTo>
                <a:lnTo>
                  <a:pt x="38660" y="50470"/>
                </a:lnTo>
                <a:lnTo>
                  <a:pt x="38800" y="50650"/>
                </a:lnTo>
                <a:lnTo>
                  <a:pt x="38820" y="50820"/>
                </a:lnTo>
                <a:lnTo>
                  <a:pt x="38620" y="50900"/>
                </a:lnTo>
                <a:lnTo>
                  <a:pt x="38460" y="51020"/>
                </a:lnTo>
                <a:lnTo>
                  <a:pt x="38430" y="51310"/>
                </a:lnTo>
                <a:lnTo>
                  <a:pt x="38530" y="51940"/>
                </a:lnTo>
                <a:lnTo>
                  <a:pt x="38960" y="53370"/>
                </a:lnTo>
                <a:lnTo>
                  <a:pt x="38950" y="53800"/>
                </a:lnTo>
                <a:lnTo>
                  <a:pt x="38900" y="53990"/>
                </a:lnTo>
                <a:lnTo>
                  <a:pt x="38740" y="53980"/>
                </a:lnTo>
                <a:lnTo>
                  <a:pt x="38440" y="54030"/>
                </a:lnTo>
                <a:lnTo>
                  <a:pt x="38200" y="54240"/>
                </a:lnTo>
                <a:lnTo>
                  <a:pt x="37950" y="54370"/>
                </a:lnTo>
                <a:lnTo>
                  <a:pt x="37410" y="54300"/>
                </a:lnTo>
                <a:lnTo>
                  <a:pt x="37250" y="54300"/>
                </a:lnTo>
                <a:lnTo>
                  <a:pt x="35500" y="52740"/>
                </a:lnTo>
                <a:lnTo>
                  <a:pt x="35350" y="52730"/>
                </a:lnTo>
                <a:lnTo>
                  <a:pt x="35100" y="52740"/>
                </a:lnTo>
                <a:lnTo>
                  <a:pt x="34280" y="52410"/>
                </a:lnTo>
                <a:lnTo>
                  <a:pt x="33940" y="52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