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Bushehr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Bushehr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2970" y="59230"/>
                </a:moveTo>
                <a:lnTo>
                  <a:pt x="33270" y="59080"/>
                </a:lnTo>
                <a:lnTo>
                  <a:pt x="33760" y="58990"/>
                </a:lnTo>
                <a:lnTo>
                  <a:pt x="34030" y="59130"/>
                </a:lnTo>
                <a:lnTo>
                  <a:pt x="34750" y="59160"/>
                </a:lnTo>
                <a:lnTo>
                  <a:pt x="35300" y="59360"/>
                </a:lnTo>
                <a:lnTo>
                  <a:pt x="35480" y="59490"/>
                </a:lnTo>
                <a:lnTo>
                  <a:pt x="35560" y="59570"/>
                </a:lnTo>
                <a:lnTo>
                  <a:pt x="35560" y="59850"/>
                </a:lnTo>
                <a:lnTo>
                  <a:pt x="35690" y="60240"/>
                </a:lnTo>
                <a:lnTo>
                  <a:pt x="35930" y="60480"/>
                </a:lnTo>
                <a:lnTo>
                  <a:pt x="36210" y="61060"/>
                </a:lnTo>
                <a:lnTo>
                  <a:pt x="36480" y="61170"/>
                </a:lnTo>
                <a:lnTo>
                  <a:pt x="37520" y="61240"/>
                </a:lnTo>
                <a:lnTo>
                  <a:pt x="38170" y="61450"/>
                </a:lnTo>
                <a:lnTo>
                  <a:pt x="38480" y="61800"/>
                </a:lnTo>
                <a:lnTo>
                  <a:pt x="38740" y="62390"/>
                </a:lnTo>
                <a:lnTo>
                  <a:pt x="39070" y="62910"/>
                </a:lnTo>
                <a:lnTo>
                  <a:pt x="39370" y="63230"/>
                </a:lnTo>
                <a:lnTo>
                  <a:pt x="39750" y="63370"/>
                </a:lnTo>
                <a:lnTo>
                  <a:pt x="40170" y="63760"/>
                </a:lnTo>
                <a:lnTo>
                  <a:pt x="42280" y="67740"/>
                </a:lnTo>
                <a:lnTo>
                  <a:pt x="42390" y="68220"/>
                </a:lnTo>
                <a:lnTo>
                  <a:pt x="43080" y="70180"/>
                </a:lnTo>
                <a:lnTo>
                  <a:pt x="43200" y="70370"/>
                </a:lnTo>
                <a:lnTo>
                  <a:pt x="43400" y="70460"/>
                </a:lnTo>
                <a:lnTo>
                  <a:pt x="43560" y="70550"/>
                </a:lnTo>
                <a:lnTo>
                  <a:pt x="43920" y="70960"/>
                </a:lnTo>
                <a:lnTo>
                  <a:pt x="44550" y="72400"/>
                </a:lnTo>
                <a:lnTo>
                  <a:pt x="45180" y="73160"/>
                </a:lnTo>
                <a:lnTo>
                  <a:pt x="45780" y="73730"/>
                </a:lnTo>
                <a:lnTo>
                  <a:pt x="46720" y="74410"/>
                </a:lnTo>
                <a:lnTo>
                  <a:pt x="46520" y="74530"/>
                </a:lnTo>
                <a:lnTo>
                  <a:pt x="46450" y="74550"/>
                </a:lnTo>
                <a:lnTo>
                  <a:pt x="46230" y="74540"/>
                </a:lnTo>
                <a:lnTo>
                  <a:pt x="46000" y="74480"/>
                </a:lnTo>
                <a:lnTo>
                  <a:pt x="45920" y="74480"/>
                </a:lnTo>
                <a:lnTo>
                  <a:pt x="45620" y="74510"/>
                </a:lnTo>
                <a:lnTo>
                  <a:pt x="45570" y="74510"/>
                </a:lnTo>
                <a:lnTo>
                  <a:pt x="45470" y="74550"/>
                </a:lnTo>
                <a:lnTo>
                  <a:pt x="45450" y="74550"/>
                </a:lnTo>
                <a:lnTo>
                  <a:pt x="45420" y="74580"/>
                </a:lnTo>
                <a:lnTo>
                  <a:pt x="45350" y="74730"/>
                </a:lnTo>
                <a:lnTo>
                  <a:pt x="44980" y="74570"/>
                </a:lnTo>
                <a:lnTo>
                  <a:pt x="44880" y="74460"/>
                </a:lnTo>
                <a:lnTo>
                  <a:pt x="44880" y="74350"/>
                </a:lnTo>
                <a:lnTo>
                  <a:pt x="44920" y="74290"/>
                </a:lnTo>
                <a:lnTo>
                  <a:pt x="45000" y="74250"/>
                </a:lnTo>
                <a:lnTo>
                  <a:pt x="45100" y="74240"/>
                </a:lnTo>
                <a:lnTo>
                  <a:pt x="45190" y="74250"/>
                </a:lnTo>
                <a:lnTo>
                  <a:pt x="45290" y="74230"/>
                </a:lnTo>
                <a:lnTo>
                  <a:pt x="45350" y="74180"/>
                </a:lnTo>
                <a:lnTo>
                  <a:pt x="45300" y="74060"/>
                </a:lnTo>
                <a:lnTo>
                  <a:pt x="45230" y="73990"/>
                </a:lnTo>
                <a:lnTo>
                  <a:pt x="45040" y="73920"/>
                </a:lnTo>
                <a:lnTo>
                  <a:pt x="44970" y="73860"/>
                </a:lnTo>
                <a:lnTo>
                  <a:pt x="44930" y="73800"/>
                </a:lnTo>
                <a:lnTo>
                  <a:pt x="44850" y="73620"/>
                </a:lnTo>
                <a:lnTo>
                  <a:pt x="44820" y="73570"/>
                </a:lnTo>
                <a:lnTo>
                  <a:pt x="44470" y="73200"/>
                </a:lnTo>
                <a:lnTo>
                  <a:pt x="44310" y="73080"/>
                </a:lnTo>
                <a:lnTo>
                  <a:pt x="44140" y="73010"/>
                </a:lnTo>
                <a:lnTo>
                  <a:pt x="43300" y="72820"/>
                </a:lnTo>
                <a:lnTo>
                  <a:pt x="43120" y="72730"/>
                </a:lnTo>
                <a:lnTo>
                  <a:pt x="42570" y="72210"/>
                </a:lnTo>
                <a:lnTo>
                  <a:pt x="42400" y="72100"/>
                </a:lnTo>
                <a:lnTo>
                  <a:pt x="42200" y="72020"/>
                </a:lnTo>
                <a:lnTo>
                  <a:pt x="41980" y="71990"/>
                </a:lnTo>
                <a:lnTo>
                  <a:pt x="41650" y="72030"/>
                </a:lnTo>
                <a:lnTo>
                  <a:pt x="41580" y="72000"/>
                </a:lnTo>
                <a:lnTo>
                  <a:pt x="41490" y="71950"/>
                </a:lnTo>
                <a:lnTo>
                  <a:pt x="41320" y="71960"/>
                </a:lnTo>
                <a:lnTo>
                  <a:pt x="41140" y="72000"/>
                </a:lnTo>
                <a:lnTo>
                  <a:pt x="40840" y="72060"/>
                </a:lnTo>
                <a:lnTo>
                  <a:pt x="40660" y="72030"/>
                </a:lnTo>
                <a:lnTo>
                  <a:pt x="40250" y="71940"/>
                </a:lnTo>
                <a:lnTo>
                  <a:pt x="40200" y="71930"/>
                </a:lnTo>
                <a:lnTo>
                  <a:pt x="40170" y="71890"/>
                </a:lnTo>
                <a:lnTo>
                  <a:pt x="40170" y="71840"/>
                </a:lnTo>
                <a:lnTo>
                  <a:pt x="40150" y="71800"/>
                </a:lnTo>
                <a:lnTo>
                  <a:pt x="40130" y="71780"/>
                </a:lnTo>
                <a:lnTo>
                  <a:pt x="39980" y="71760"/>
                </a:lnTo>
                <a:lnTo>
                  <a:pt x="39780" y="71690"/>
                </a:lnTo>
                <a:lnTo>
                  <a:pt x="39680" y="71590"/>
                </a:lnTo>
                <a:lnTo>
                  <a:pt x="39570" y="71400"/>
                </a:lnTo>
                <a:lnTo>
                  <a:pt x="39460" y="71330"/>
                </a:lnTo>
                <a:lnTo>
                  <a:pt x="39420" y="71480"/>
                </a:lnTo>
                <a:lnTo>
                  <a:pt x="39320" y="71490"/>
                </a:lnTo>
                <a:lnTo>
                  <a:pt x="39230" y="71170"/>
                </a:lnTo>
                <a:lnTo>
                  <a:pt x="39140" y="71040"/>
                </a:lnTo>
                <a:lnTo>
                  <a:pt x="39070" y="70840"/>
                </a:lnTo>
                <a:lnTo>
                  <a:pt x="38890" y="70550"/>
                </a:lnTo>
                <a:lnTo>
                  <a:pt x="38810" y="70480"/>
                </a:lnTo>
                <a:lnTo>
                  <a:pt x="38710" y="70370"/>
                </a:lnTo>
                <a:lnTo>
                  <a:pt x="38690" y="70270"/>
                </a:lnTo>
                <a:lnTo>
                  <a:pt x="38790" y="69980"/>
                </a:lnTo>
                <a:lnTo>
                  <a:pt x="38780" y="69840"/>
                </a:lnTo>
                <a:lnTo>
                  <a:pt x="38690" y="69680"/>
                </a:lnTo>
                <a:lnTo>
                  <a:pt x="38520" y="69530"/>
                </a:lnTo>
                <a:lnTo>
                  <a:pt x="38460" y="69460"/>
                </a:lnTo>
                <a:lnTo>
                  <a:pt x="38300" y="69200"/>
                </a:lnTo>
                <a:lnTo>
                  <a:pt x="38140" y="69040"/>
                </a:lnTo>
                <a:lnTo>
                  <a:pt x="38110" y="68980"/>
                </a:lnTo>
                <a:lnTo>
                  <a:pt x="37820" y="68270"/>
                </a:lnTo>
                <a:lnTo>
                  <a:pt x="37780" y="68100"/>
                </a:lnTo>
                <a:lnTo>
                  <a:pt x="37780" y="67420"/>
                </a:lnTo>
                <a:lnTo>
                  <a:pt x="37720" y="67190"/>
                </a:lnTo>
                <a:lnTo>
                  <a:pt x="37610" y="66990"/>
                </a:lnTo>
                <a:lnTo>
                  <a:pt x="37490" y="66850"/>
                </a:lnTo>
                <a:lnTo>
                  <a:pt x="37340" y="66750"/>
                </a:lnTo>
                <a:lnTo>
                  <a:pt x="37140" y="66710"/>
                </a:lnTo>
                <a:lnTo>
                  <a:pt x="36950" y="66690"/>
                </a:lnTo>
                <a:lnTo>
                  <a:pt x="36860" y="66670"/>
                </a:lnTo>
                <a:lnTo>
                  <a:pt x="36820" y="66610"/>
                </a:lnTo>
                <a:lnTo>
                  <a:pt x="36780" y="66510"/>
                </a:lnTo>
                <a:lnTo>
                  <a:pt x="36560" y="66230"/>
                </a:lnTo>
                <a:lnTo>
                  <a:pt x="36520" y="66120"/>
                </a:lnTo>
                <a:lnTo>
                  <a:pt x="36490" y="65980"/>
                </a:lnTo>
                <a:lnTo>
                  <a:pt x="36510" y="65840"/>
                </a:lnTo>
                <a:lnTo>
                  <a:pt x="36610" y="65780"/>
                </a:lnTo>
                <a:lnTo>
                  <a:pt x="36700" y="65820"/>
                </a:lnTo>
                <a:lnTo>
                  <a:pt x="36790" y="65890"/>
                </a:lnTo>
                <a:lnTo>
                  <a:pt x="36870" y="65990"/>
                </a:lnTo>
                <a:lnTo>
                  <a:pt x="36920" y="66080"/>
                </a:lnTo>
                <a:lnTo>
                  <a:pt x="36970" y="66040"/>
                </a:lnTo>
                <a:lnTo>
                  <a:pt x="36960" y="66000"/>
                </a:lnTo>
                <a:lnTo>
                  <a:pt x="36940" y="65950"/>
                </a:lnTo>
                <a:lnTo>
                  <a:pt x="36940" y="65890"/>
                </a:lnTo>
                <a:lnTo>
                  <a:pt x="36980" y="65860"/>
                </a:lnTo>
                <a:lnTo>
                  <a:pt x="37070" y="65770"/>
                </a:lnTo>
                <a:lnTo>
                  <a:pt x="37110" y="65710"/>
                </a:lnTo>
                <a:lnTo>
                  <a:pt x="37120" y="65600"/>
                </a:lnTo>
                <a:lnTo>
                  <a:pt x="37110" y="65470"/>
                </a:lnTo>
                <a:lnTo>
                  <a:pt x="37060" y="65390"/>
                </a:lnTo>
                <a:lnTo>
                  <a:pt x="36980" y="65420"/>
                </a:lnTo>
                <a:lnTo>
                  <a:pt x="36940" y="65260"/>
                </a:lnTo>
                <a:lnTo>
                  <a:pt x="36910" y="65210"/>
                </a:lnTo>
                <a:lnTo>
                  <a:pt x="36850" y="65160"/>
                </a:lnTo>
                <a:lnTo>
                  <a:pt x="36820" y="65160"/>
                </a:lnTo>
                <a:lnTo>
                  <a:pt x="36780" y="65190"/>
                </a:lnTo>
                <a:lnTo>
                  <a:pt x="36740" y="65200"/>
                </a:lnTo>
                <a:lnTo>
                  <a:pt x="36720" y="65170"/>
                </a:lnTo>
                <a:lnTo>
                  <a:pt x="36710" y="65080"/>
                </a:lnTo>
                <a:lnTo>
                  <a:pt x="36700" y="65040"/>
                </a:lnTo>
                <a:lnTo>
                  <a:pt x="36690" y="65010"/>
                </a:lnTo>
                <a:lnTo>
                  <a:pt x="36580" y="64990"/>
                </a:lnTo>
                <a:lnTo>
                  <a:pt x="36210" y="65010"/>
                </a:lnTo>
                <a:lnTo>
                  <a:pt x="36120" y="65030"/>
                </a:lnTo>
                <a:lnTo>
                  <a:pt x="36000" y="65100"/>
                </a:lnTo>
                <a:lnTo>
                  <a:pt x="35870" y="65080"/>
                </a:lnTo>
                <a:lnTo>
                  <a:pt x="35760" y="64990"/>
                </a:lnTo>
                <a:lnTo>
                  <a:pt x="35720" y="64840"/>
                </a:lnTo>
                <a:lnTo>
                  <a:pt x="35710" y="64710"/>
                </a:lnTo>
                <a:lnTo>
                  <a:pt x="35720" y="64650"/>
                </a:lnTo>
                <a:lnTo>
                  <a:pt x="35770" y="64580"/>
                </a:lnTo>
                <a:lnTo>
                  <a:pt x="35800" y="64510"/>
                </a:lnTo>
                <a:lnTo>
                  <a:pt x="35830" y="64420"/>
                </a:lnTo>
                <a:lnTo>
                  <a:pt x="35870" y="64380"/>
                </a:lnTo>
                <a:lnTo>
                  <a:pt x="35940" y="64460"/>
                </a:lnTo>
                <a:lnTo>
                  <a:pt x="35970" y="64240"/>
                </a:lnTo>
                <a:lnTo>
                  <a:pt x="35980" y="64200"/>
                </a:lnTo>
                <a:lnTo>
                  <a:pt x="35930" y="64180"/>
                </a:lnTo>
                <a:lnTo>
                  <a:pt x="35900" y="64150"/>
                </a:lnTo>
                <a:lnTo>
                  <a:pt x="35850" y="64050"/>
                </a:lnTo>
                <a:lnTo>
                  <a:pt x="35880" y="63910"/>
                </a:lnTo>
                <a:lnTo>
                  <a:pt x="35880" y="63700"/>
                </a:lnTo>
                <a:lnTo>
                  <a:pt x="35850" y="63490"/>
                </a:lnTo>
                <a:lnTo>
                  <a:pt x="35820" y="63340"/>
                </a:lnTo>
                <a:lnTo>
                  <a:pt x="35750" y="63230"/>
                </a:lnTo>
                <a:lnTo>
                  <a:pt x="35660" y="63100"/>
                </a:lnTo>
                <a:lnTo>
                  <a:pt x="35590" y="63070"/>
                </a:lnTo>
                <a:lnTo>
                  <a:pt x="35590" y="63230"/>
                </a:lnTo>
                <a:lnTo>
                  <a:pt x="35560" y="63170"/>
                </a:lnTo>
                <a:lnTo>
                  <a:pt x="35430" y="62970"/>
                </a:lnTo>
                <a:lnTo>
                  <a:pt x="35180" y="62760"/>
                </a:lnTo>
                <a:lnTo>
                  <a:pt x="35140" y="62690"/>
                </a:lnTo>
                <a:lnTo>
                  <a:pt x="35110" y="62600"/>
                </a:lnTo>
                <a:lnTo>
                  <a:pt x="35030" y="62500"/>
                </a:lnTo>
                <a:lnTo>
                  <a:pt x="34880" y="62340"/>
                </a:lnTo>
                <a:lnTo>
                  <a:pt x="34600" y="62230"/>
                </a:lnTo>
                <a:lnTo>
                  <a:pt x="34560" y="62170"/>
                </a:lnTo>
                <a:lnTo>
                  <a:pt x="34530" y="62070"/>
                </a:lnTo>
                <a:lnTo>
                  <a:pt x="34460" y="61960"/>
                </a:lnTo>
                <a:lnTo>
                  <a:pt x="34330" y="61820"/>
                </a:lnTo>
                <a:lnTo>
                  <a:pt x="34210" y="61640"/>
                </a:lnTo>
                <a:lnTo>
                  <a:pt x="33990" y="61240"/>
                </a:lnTo>
                <a:lnTo>
                  <a:pt x="33880" y="61080"/>
                </a:lnTo>
                <a:lnTo>
                  <a:pt x="33790" y="61000"/>
                </a:lnTo>
                <a:lnTo>
                  <a:pt x="33600" y="60880"/>
                </a:lnTo>
                <a:lnTo>
                  <a:pt x="33410" y="60690"/>
                </a:lnTo>
                <a:lnTo>
                  <a:pt x="33400" y="60670"/>
                </a:lnTo>
                <a:lnTo>
                  <a:pt x="33380" y="60600"/>
                </a:lnTo>
                <a:lnTo>
                  <a:pt x="33380" y="60500"/>
                </a:lnTo>
                <a:lnTo>
                  <a:pt x="33360" y="60440"/>
                </a:lnTo>
                <a:lnTo>
                  <a:pt x="33440" y="60440"/>
                </a:lnTo>
                <a:lnTo>
                  <a:pt x="33450" y="60400"/>
                </a:lnTo>
                <a:lnTo>
                  <a:pt x="33420" y="60360"/>
                </a:lnTo>
                <a:lnTo>
                  <a:pt x="33360" y="60330"/>
                </a:lnTo>
                <a:lnTo>
                  <a:pt x="33410" y="60150"/>
                </a:lnTo>
                <a:lnTo>
                  <a:pt x="33300" y="59840"/>
                </a:lnTo>
                <a:lnTo>
                  <a:pt x="33330" y="59700"/>
                </a:lnTo>
                <a:lnTo>
                  <a:pt x="33270" y="59650"/>
                </a:lnTo>
                <a:lnTo>
                  <a:pt x="33190" y="59550"/>
                </a:lnTo>
                <a:lnTo>
                  <a:pt x="33130" y="59440"/>
                </a:lnTo>
                <a:lnTo>
                  <a:pt x="33100" y="59350"/>
                </a:lnTo>
                <a:lnTo>
                  <a:pt x="33080" y="59290"/>
                </a:lnTo>
                <a:lnTo>
                  <a:pt x="33010" y="59240"/>
                </a:lnTo>
                <a:lnTo>
                  <a:pt x="32970" y="59230"/>
                </a:lnTo>
                <a:close/>
                <a:moveTo>
                  <a:pt x="34170" y="64300"/>
                </a:moveTo>
                <a:lnTo>
                  <a:pt x="34260" y="64340"/>
                </a:lnTo>
                <a:lnTo>
                  <a:pt x="34310" y="64370"/>
                </a:lnTo>
                <a:lnTo>
                  <a:pt x="34280" y="64460"/>
                </a:lnTo>
                <a:lnTo>
                  <a:pt x="34300" y="64560"/>
                </a:lnTo>
                <a:lnTo>
                  <a:pt x="34270" y="64640"/>
                </a:lnTo>
                <a:lnTo>
                  <a:pt x="34220" y="64650"/>
                </a:lnTo>
                <a:lnTo>
                  <a:pt x="34170" y="64600"/>
                </a:lnTo>
                <a:lnTo>
                  <a:pt x="34130" y="64490"/>
                </a:lnTo>
                <a:lnTo>
                  <a:pt x="34100" y="64380"/>
                </a:lnTo>
                <a:lnTo>
                  <a:pt x="34060" y="64320"/>
                </a:lnTo>
                <a:lnTo>
                  <a:pt x="34120" y="64280"/>
                </a:lnTo>
                <a:lnTo>
                  <a:pt x="34170" y="6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