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Ardebil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Ardebil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5460" y="19460"/>
                </a:moveTo>
                <a:lnTo>
                  <a:pt x="25390" y="19430"/>
                </a:lnTo>
                <a:lnTo>
                  <a:pt x="25330" y="19400"/>
                </a:lnTo>
                <a:lnTo>
                  <a:pt x="25280" y="19400"/>
                </a:lnTo>
                <a:lnTo>
                  <a:pt x="25220" y="19270"/>
                </a:lnTo>
                <a:lnTo>
                  <a:pt x="25150" y="19230"/>
                </a:lnTo>
                <a:lnTo>
                  <a:pt x="24990" y="19240"/>
                </a:lnTo>
                <a:lnTo>
                  <a:pt x="24920" y="19270"/>
                </a:lnTo>
                <a:lnTo>
                  <a:pt x="24880" y="19320"/>
                </a:lnTo>
                <a:lnTo>
                  <a:pt x="24840" y="19320"/>
                </a:lnTo>
                <a:lnTo>
                  <a:pt x="24860" y="19230"/>
                </a:lnTo>
                <a:lnTo>
                  <a:pt x="24880" y="19200"/>
                </a:lnTo>
                <a:lnTo>
                  <a:pt x="24660" y="19020"/>
                </a:lnTo>
                <a:lnTo>
                  <a:pt x="24560" y="18920"/>
                </a:lnTo>
                <a:lnTo>
                  <a:pt x="24270" y="18730"/>
                </a:lnTo>
                <a:lnTo>
                  <a:pt x="24150" y="18440"/>
                </a:lnTo>
                <a:lnTo>
                  <a:pt x="24110" y="18010"/>
                </a:lnTo>
                <a:lnTo>
                  <a:pt x="23990" y="17900"/>
                </a:lnTo>
                <a:lnTo>
                  <a:pt x="23640" y="17720"/>
                </a:lnTo>
                <a:lnTo>
                  <a:pt x="23540" y="17700"/>
                </a:lnTo>
                <a:lnTo>
                  <a:pt x="23510" y="17710"/>
                </a:lnTo>
                <a:lnTo>
                  <a:pt x="23050" y="17430"/>
                </a:lnTo>
                <a:lnTo>
                  <a:pt x="22910" y="16780"/>
                </a:lnTo>
                <a:lnTo>
                  <a:pt x="22950" y="16240"/>
                </a:lnTo>
                <a:lnTo>
                  <a:pt x="23050" y="16010"/>
                </a:lnTo>
                <a:lnTo>
                  <a:pt x="23100" y="15840"/>
                </a:lnTo>
                <a:lnTo>
                  <a:pt x="23050" y="15740"/>
                </a:lnTo>
                <a:lnTo>
                  <a:pt x="22740" y="15450"/>
                </a:lnTo>
                <a:lnTo>
                  <a:pt x="22370" y="14940"/>
                </a:lnTo>
                <a:lnTo>
                  <a:pt x="22130" y="14350"/>
                </a:lnTo>
                <a:lnTo>
                  <a:pt x="22100" y="13870"/>
                </a:lnTo>
                <a:lnTo>
                  <a:pt x="21960" y="13430"/>
                </a:lnTo>
                <a:lnTo>
                  <a:pt x="21630" y="13270"/>
                </a:lnTo>
                <a:lnTo>
                  <a:pt x="20570" y="13420"/>
                </a:lnTo>
                <a:lnTo>
                  <a:pt x="20430" y="13400"/>
                </a:lnTo>
                <a:lnTo>
                  <a:pt x="20370" y="13350"/>
                </a:lnTo>
                <a:lnTo>
                  <a:pt x="20220" y="13210"/>
                </a:lnTo>
                <a:lnTo>
                  <a:pt x="19920" y="13240"/>
                </a:lnTo>
                <a:lnTo>
                  <a:pt x="19690" y="13330"/>
                </a:lnTo>
                <a:lnTo>
                  <a:pt x="19640" y="13150"/>
                </a:lnTo>
                <a:lnTo>
                  <a:pt x="19660" y="12840"/>
                </a:lnTo>
                <a:lnTo>
                  <a:pt x="19760" y="12620"/>
                </a:lnTo>
                <a:lnTo>
                  <a:pt x="19880" y="12460"/>
                </a:lnTo>
                <a:lnTo>
                  <a:pt x="20020" y="12180"/>
                </a:lnTo>
                <a:lnTo>
                  <a:pt x="20400" y="11910"/>
                </a:lnTo>
                <a:lnTo>
                  <a:pt x="20600" y="11690"/>
                </a:lnTo>
                <a:lnTo>
                  <a:pt x="20920" y="11600"/>
                </a:lnTo>
                <a:lnTo>
                  <a:pt x="21260" y="11650"/>
                </a:lnTo>
                <a:lnTo>
                  <a:pt x="21490" y="11500"/>
                </a:lnTo>
                <a:lnTo>
                  <a:pt x="21400" y="11200"/>
                </a:lnTo>
                <a:lnTo>
                  <a:pt x="21150" y="11060"/>
                </a:lnTo>
                <a:lnTo>
                  <a:pt x="21150" y="10890"/>
                </a:lnTo>
                <a:lnTo>
                  <a:pt x="21320" y="10660"/>
                </a:lnTo>
                <a:lnTo>
                  <a:pt x="21370" y="10250"/>
                </a:lnTo>
                <a:lnTo>
                  <a:pt x="21100" y="9570"/>
                </a:lnTo>
                <a:lnTo>
                  <a:pt x="21090" y="9120"/>
                </a:lnTo>
                <a:lnTo>
                  <a:pt x="21010" y="9010"/>
                </a:lnTo>
                <a:lnTo>
                  <a:pt x="21080" y="8320"/>
                </a:lnTo>
                <a:lnTo>
                  <a:pt x="20890" y="8250"/>
                </a:lnTo>
                <a:lnTo>
                  <a:pt x="20590" y="8520"/>
                </a:lnTo>
                <a:lnTo>
                  <a:pt x="20270" y="8710"/>
                </a:lnTo>
                <a:lnTo>
                  <a:pt x="20080" y="8700"/>
                </a:lnTo>
                <a:lnTo>
                  <a:pt x="19720" y="8940"/>
                </a:lnTo>
                <a:lnTo>
                  <a:pt x="19180" y="9880"/>
                </a:lnTo>
                <a:lnTo>
                  <a:pt x="19250" y="9980"/>
                </a:lnTo>
                <a:lnTo>
                  <a:pt x="19320" y="10000"/>
                </a:lnTo>
                <a:lnTo>
                  <a:pt x="19260" y="10080"/>
                </a:lnTo>
                <a:lnTo>
                  <a:pt x="18970" y="10300"/>
                </a:lnTo>
                <a:lnTo>
                  <a:pt x="18790" y="10550"/>
                </a:lnTo>
                <a:lnTo>
                  <a:pt x="18590" y="10710"/>
                </a:lnTo>
                <a:lnTo>
                  <a:pt x="17890" y="10510"/>
                </a:lnTo>
                <a:lnTo>
                  <a:pt x="17580" y="10590"/>
                </a:lnTo>
                <a:lnTo>
                  <a:pt x="17250" y="10770"/>
                </a:lnTo>
                <a:lnTo>
                  <a:pt x="16930" y="10890"/>
                </a:lnTo>
                <a:lnTo>
                  <a:pt x="16690" y="10750"/>
                </a:lnTo>
                <a:lnTo>
                  <a:pt x="16560" y="10420"/>
                </a:lnTo>
                <a:lnTo>
                  <a:pt x="16630" y="10050"/>
                </a:lnTo>
                <a:lnTo>
                  <a:pt x="16820" y="9800"/>
                </a:lnTo>
                <a:lnTo>
                  <a:pt x="16950" y="9720"/>
                </a:lnTo>
                <a:lnTo>
                  <a:pt x="17000" y="9640"/>
                </a:lnTo>
                <a:lnTo>
                  <a:pt x="17170" y="9620"/>
                </a:lnTo>
                <a:lnTo>
                  <a:pt x="17420" y="9680"/>
                </a:lnTo>
                <a:lnTo>
                  <a:pt x="17490" y="9620"/>
                </a:lnTo>
                <a:lnTo>
                  <a:pt x="17520" y="9450"/>
                </a:lnTo>
                <a:lnTo>
                  <a:pt x="17520" y="9280"/>
                </a:lnTo>
                <a:lnTo>
                  <a:pt x="17530" y="9180"/>
                </a:lnTo>
                <a:lnTo>
                  <a:pt x="17630" y="9180"/>
                </a:lnTo>
                <a:lnTo>
                  <a:pt x="17850" y="9360"/>
                </a:lnTo>
                <a:lnTo>
                  <a:pt x="18060" y="9320"/>
                </a:lnTo>
                <a:lnTo>
                  <a:pt x="18240" y="9210"/>
                </a:lnTo>
                <a:lnTo>
                  <a:pt x="18540" y="9170"/>
                </a:lnTo>
                <a:lnTo>
                  <a:pt x="18950" y="8890"/>
                </a:lnTo>
                <a:lnTo>
                  <a:pt x="19040" y="8750"/>
                </a:lnTo>
                <a:lnTo>
                  <a:pt x="19070" y="8640"/>
                </a:lnTo>
                <a:lnTo>
                  <a:pt x="19090" y="8520"/>
                </a:lnTo>
                <a:lnTo>
                  <a:pt x="19010" y="8150"/>
                </a:lnTo>
                <a:lnTo>
                  <a:pt x="18940" y="8030"/>
                </a:lnTo>
                <a:lnTo>
                  <a:pt x="18790" y="7960"/>
                </a:lnTo>
                <a:lnTo>
                  <a:pt x="18730" y="7880"/>
                </a:lnTo>
                <a:lnTo>
                  <a:pt x="18720" y="7820"/>
                </a:lnTo>
                <a:lnTo>
                  <a:pt x="18700" y="7810"/>
                </a:lnTo>
                <a:lnTo>
                  <a:pt x="18670" y="7690"/>
                </a:lnTo>
                <a:lnTo>
                  <a:pt x="18700" y="7670"/>
                </a:lnTo>
                <a:lnTo>
                  <a:pt x="18750" y="7610"/>
                </a:lnTo>
                <a:lnTo>
                  <a:pt x="18770" y="7570"/>
                </a:lnTo>
                <a:lnTo>
                  <a:pt x="18850" y="7340"/>
                </a:lnTo>
                <a:lnTo>
                  <a:pt x="19020" y="7060"/>
                </a:lnTo>
                <a:lnTo>
                  <a:pt x="19040" y="7000"/>
                </a:lnTo>
                <a:lnTo>
                  <a:pt x="19080" y="6950"/>
                </a:lnTo>
                <a:lnTo>
                  <a:pt x="19310" y="6810"/>
                </a:lnTo>
                <a:lnTo>
                  <a:pt x="19780" y="6630"/>
                </a:lnTo>
                <a:lnTo>
                  <a:pt x="19830" y="6600"/>
                </a:lnTo>
                <a:lnTo>
                  <a:pt x="19970" y="6520"/>
                </a:lnTo>
                <a:lnTo>
                  <a:pt x="20130" y="6360"/>
                </a:lnTo>
                <a:lnTo>
                  <a:pt x="20370" y="6060"/>
                </a:lnTo>
                <a:lnTo>
                  <a:pt x="20520" y="5930"/>
                </a:lnTo>
                <a:lnTo>
                  <a:pt x="20720" y="5820"/>
                </a:lnTo>
                <a:lnTo>
                  <a:pt x="21050" y="5700"/>
                </a:lnTo>
                <a:lnTo>
                  <a:pt x="21150" y="5690"/>
                </a:lnTo>
                <a:lnTo>
                  <a:pt x="21210" y="5650"/>
                </a:lnTo>
                <a:lnTo>
                  <a:pt x="21460" y="5400"/>
                </a:lnTo>
                <a:lnTo>
                  <a:pt x="21550" y="5350"/>
                </a:lnTo>
                <a:lnTo>
                  <a:pt x="22110" y="5030"/>
                </a:lnTo>
                <a:lnTo>
                  <a:pt x="22310" y="4820"/>
                </a:lnTo>
                <a:lnTo>
                  <a:pt x="22390" y="4750"/>
                </a:lnTo>
                <a:lnTo>
                  <a:pt x="22480" y="4680"/>
                </a:lnTo>
                <a:lnTo>
                  <a:pt x="22590" y="4650"/>
                </a:lnTo>
                <a:lnTo>
                  <a:pt x="22950" y="4660"/>
                </a:lnTo>
                <a:lnTo>
                  <a:pt x="23010" y="4640"/>
                </a:lnTo>
                <a:lnTo>
                  <a:pt x="23060" y="4600"/>
                </a:lnTo>
                <a:lnTo>
                  <a:pt x="23110" y="4520"/>
                </a:lnTo>
                <a:lnTo>
                  <a:pt x="23180" y="4530"/>
                </a:lnTo>
                <a:lnTo>
                  <a:pt x="23270" y="4600"/>
                </a:lnTo>
                <a:lnTo>
                  <a:pt x="23560" y="4870"/>
                </a:lnTo>
                <a:lnTo>
                  <a:pt x="24350" y="5820"/>
                </a:lnTo>
                <a:lnTo>
                  <a:pt x="24670" y="6120"/>
                </a:lnTo>
                <a:lnTo>
                  <a:pt x="24800" y="6300"/>
                </a:lnTo>
                <a:lnTo>
                  <a:pt x="24910" y="6520"/>
                </a:lnTo>
                <a:lnTo>
                  <a:pt x="24860" y="6540"/>
                </a:lnTo>
                <a:lnTo>
                  <a:pt x="24740" y="6580"/>
                </a:lnTo>
                <a:lnTo>
                  <a:pt x="24490" y="6750"/>
                </a:lnTo>
                <a:lnTo>
                  <a:pt x="24190" y="6800"/>
                </a:lnTo>
                <a:lnTo>
                  <a:pt x="24040" y="6890"/>
                </a:lnTo>
                <a:lnTo>
                  <a:pt x="23900" y="7020"/>
                </a:lnTo>
                <a:lnTo>
                  <a:pt x="23810" y="7190"/>
                </a:lnTo>
                <a:lnTo>
                  <a:pt x="23800" y="7400"/>
                </a:lnTo>
                <a:lnTo>
                  <a:pt x="23870" y="7560"/>
                </a:lnTo>
                <a:lnTo>
                  <a:pt x="23980" y="7730"/>
                </a:lnTo>
                <a:lnTo>
                  <a:pt x="24250" y="7990"/>
                </a:lnTo>
                <a:lnTo>
                  <a:pt x="24520" y="8100"/>
                </a:lnTo>
                <a:lnTo>
                  <a:pt x="24590" y="8170"/>
                </a:lnTo>
                <a:lnTo>
                  <a:pt x="24730" y="8470"/>
                </a:lnTo>
                <a:lnTo>
                  <a:pt x="24760" y="8550"/>
                </a:lnTo>
                <a:lnTo>
                  <a:pt x="24750" y="8630"/>
                </a:lnTo>
                <a:lnTo>
                  <a:pt x="24730" y="8720"/>
                </a:lnTo>
                <a:lnTo>
                  <a:pt x="24700" y="8800"/>
                </a:lnTo>
                <a:lnTo>
                  <a:pt x="24650" y="8860"/>
                </a:lnTo>
                <a:lnTo>
                  <a:pt x="24460" y="8980"/>
                </a:lnTo>
                <a:lnTo>
                  <a:pt x="23590" y="9140"/>
                </a:lnTo>
                <a:lnTo>
                  <a:pt x="23570" y="9180"/>
                </a:lnTo>
                <a:lnTo>
                  <a:pt x="23570" y="9220"/>
                </a:lnTo>
                <a:lnTo>
                  <a:pt x="23560" y="9260"/>
                </a:lnTo>
                <a:lnTo>
                  <a:pt x="23310" y="9410"/>
                </a:lnTo>
                <a:lnTo>
                  <a:pt x="23270" y="9480"/>
                </a:lnTo>
                <a:lnTo>
                  <a:pt x="23280" y="9730"/>
                </a:lnTo>
                <a:lnTo>
                  <a:pt x="23370" y="9900"/>
                </a:lnTo>
                <a:lnTo>
                  <a:pt x="23680" y="10150"/>
                </a:lnTo>
                <a:lnTo>
                  <a:pt x="24300" y="10460"/>
                </a:lnTo>
                <a:lnTo>
                  <a:pt x="24360" y="10510"/>
                </a:lnTo>
                <a:lnTo>
                  <a:pt x="24370" y="10560"/>
                </a:lnTo>
                <a:lnTo>
                  <a:pt x="24400" y="10650"/>
                </a:lnTo>
                <a:lnTo>
                  <a:pt x="24380" y="10770"/>
                </a:lnTo>
                <a:lnTo>
                  <a:pt x="24390" y="10870"/>
                </a:lnTo>
                <a:lnTo>
                  <a:pt x="24610" y="11050"/>
                </a:lnTo>
                <a:lnTo>
                  <a:pt x="24690" y="11160"/>
                </a:lnTo>
                <a:lnTo>
                  <a:pt x="24770" y="11240"/>
                </a:lnTo>
                <a:lnTo>
                  <a:pt x="24920" y="11240"/>
                </a:lnTo>
                <a:lnTo>
                  <a:pt x="25160" y="11130"/>
                </a:lnTo>
                <a:lnTo>
                  <a:pt x="25270" y="11130"/>
                </a:lnTo>
                <a:lnTo>
                  <a:pt x="25320" y="11260"/>
                </a:lnTo>
                <a:lnTo>
                  <a:pt x="25350" y="11420"/>
                </a:lnTo>
                <a:lnTo>
                  <a:pt x="25420" y="11500"/>
                </a:lnTo>
                <a:lnTo>
                  <a:pt x="25490" y="11570"/>
                </a:lnTo>
                <a:lnTo>
                  <a:pt x="25570" y="11700"/>
                </a:lnTo>
                <a:lnTo>
                  <a:pt x="25650" y="11780"/>
                </a:lnTo>
                <a:lnTo>
                  <a:pt x="25720" y="11880"/>
                </a:lnTo>
                <a:lnTo>
                  <a:pt x="25830" y="12030"/>
                </a:lnTo>
                <a:lnTo>
                  <a:pt x="25900" y="12110"/>
                </a:lnTo>
                <a:lnTo>
                  <a:pt x="26020" y="12320"/>
                </a:lnTo>
                <a:lnTo>
                  <a:pt x="26170" y="12470"/>
                </a:lnTo>
                <a:lnTo>
                  <a:pt x="26200" y="12470"/>
                </a:lnTo>
                <a:lnTo>
                  <a:pt x="26230" y="12530"/>
                </a:lnTo>
                <a:lnTo>
                  <a:pt x="26380" y="12670"/>
                </a:lnTo>
                <a:lnTo>
                  <a:pt x="26470" y="12800"/>
                </a:lnTo>
                <a:lnTo>
                  <a:pt x="26500" y="12910"/>
                </a:lnTo>
                <a:lnTo>
                  <a:pt x="26610" y="12950"/>
                </a:lnTo>
                <a:lnTo>
                  <a:pt x="26790" y="12990"/>
                </a:lnTo>
                <a:lnTo>
                  <a:pt x="26860" y="13070"/>
                </a:lnTo>
                <a:lnTo>
                  <a:pt x="26820" y="13180"/>
                </a:lnTo>
                <a:lnTo>
                  <a:pt x="25760" y="14450"/>
                </a:lnTo>
                <a:lnTo>
                  <a:pt x="25660" y="14680"/>
                </a:lnTo>
                <a:lnTo>
                  <a:pt x="25620" y="15000"/>
                </a:lnTo>
                <a:lnTo>
                  <a:pt x="25470" y="15230"/>
                </a:lnTo>
                <a:lnTo>
                  <a:pt x="25460" y="15560"/>
                </a:lnTo>
                <a:lnTo>
                  <a:pt x="25890" y="16760"/>
                </a:lnTo>
                <a:lnTo>
                  <a:pt x="26670" y="17990"/>
                </a:lnTo>
                <a:lnTo>
                  <a:pt x="26930" y="18260"/>
                </a:lnTo>
                <a:lnTo>
                  <a:pt x="27230" y="18500"/>
                </a:lnTo>
                <a:lnTo>
                  <a:pt x="27390" y="18700"/>
                </a:lnTo>
                <a:lnTo>
                  <a:pt x="27400" y="18870"/>
                </a:lnTo>
                <a:lnTo>
                  <a:pt x="27380" y="19130"/>
                </a:lnTo>
                <a:lnTo>
                  <a:pt x="27420" y="19440"/>
                </a:lnTo>
                <a:lnTo>
                  <a:pt x="27470" y="19580"/>
                </a:lnTo>
                <a:lnTo>
                  <a:pt x="27150" y="19410"/>
                </a:lnTo>
                <a:lnTo>
                  <a:pt x="26990" y="19460"/>
                </a:lnTo>
                <a:lnTo>
                  <a:pt x="26800" y="19590"/>
                </a:lnTo>
                <a:lnTo>
                  <a:pt x="26630" y="19570"/>
                </a:lnTo>
                <a:lnTo>
                  <a:pt x="26500" y="19490"/>
                </a:lnTo>
                <a:lnTo>
                  <a:pt x="26410" y="19530"/>
                </a:lnTo>
                <a:lnTo>
                  <a:pt x="26350" y="19630"/>
                </a:lnTo>
                <a:lnTo>
                  <a:pt x="26350" y="19730"/>
                </a:lnTo>
                <a:lnTo>
                  <a:pt x="26280" y="19830"/>
                </a:lnTo>
                <a:lnTo>
                  <a:pt x="26140" y="19860"/>
                </a:lnTo>
                <a:lnTo>
                  <a:pt x="25790" y="19490"/>
                </a:lnTo>
                <a:lnTo>
                  <a:pt x="25590" y="19420"/>
                </a:lnTo>
                <a:lnTo>
                  <a:pt x="25460" y="19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