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Alborz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Alborz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36500" y="24780"/>
                </a:moveTo>
                <a:lnTo>
                  <a:pt x="37280" y="24930"/>
                </a:lnTo>
                <a:lnTo>
                  <a:pt x="37580" y="25050"/>
                </a:lnTo>
                <a:lnTo>
                  <a:pt x="37670" y="25180"/>
                </a:lnTo>
                <a:lnTo>
                  <a:pt x="37840" y="25340"/>
                </a:lnTo>
                <a:lnTo>
                  <a:pt x="38040" y="25430"/>
                </a:lnTo>
                <a:lnTo>
                  <a:pt x="38810" y="25600"/>
                </a:lnTo>
                <a:lnTo>
                  <a:pt x="39120" y="25960"/>
                </a:lnTo>
                <a:lnTo>
                  <a:pt x="39100" y="26210"/>
                </a:lnTo>
                <a:lnTo>
                  <a:pt x="39100" y="26530"/>
                </a:lnTo>
                <a:lnTo>
                  <a:pt x="38840" y="26700"/>
                </a:lnTo>
                <a:lnTo>
                  <a:pt x="38460" y="26650"/>
                </a:lnTo>
                <a:lnTo>
                  <a:pt x="38080" y="26790"/>
                </a:lnTo>
                <a:lnTo>
                  <a:pt x="37790" y="27120"/>
                </a:lnTo>
                <a:lnTo>
                  <a:pt x="37770" y="27500"/>
                </a:lnTo>
                <a:lnTo>
                  <a:pt x="37720" y="27780"/>
                </a:lnTo>
                <a:lnTo>
                  <a:pt x="37300" y="27800"/>
                </a:lnTo>
                <a:lnTo>
                  <a:pt x="37170" y="28150"/>
                </a:lnTo>
                <a:lnTo>
                  <a:pt x="36920" y="28460"/>
                </a:lnTo>
                <a:lnTo>
                  <a:pt x="36620" y="28640"/>
                </a:lnTo>
                <a:lnTo>
                  <a:pt x="36490" y="28930"/>
                </a:lnTo>
                <a:lnTo>
                  <a:pt x="36270" y="28950"/>
                </a:lnTo>
                <a:lnTo>
                  <a:pt x="36140" y="29220"/>
                </a:lnTo>
                <a:lnTo>
                  <a:pt x="36010" y="29250"/>
                </a:lnTo>
                <a:lnTo>
                  <a:pt x="35980" y="29050"/>
                </a:lnTo>
                <a:lnTo>
                  <a:pt x="35980" y="28730"/>
                </a:lnTo>
                <a:lnTo>
                  <a:pt x="35800" y="28520"/>
                </a:lnTo>
                <a:lnTo>
                  <a:pt x="35530" y="28510"/>
                </a:lnTo>
                <a:lnTo>
                  <a:pt x="35470" y="28670"/>
                </a:lnTo>
                <a:lnTo>
                  <a:pt x="35650" y="28920"/>
                </a:lnTo>
                <a:lnTo>
                  <a:pt x="35650" y="29020"/>
                </a:lnTo>
                <a:lnTo>
                  <a:pt x="35600" y="29100"/>
                </a:lnTo>
                <a:lnTo>
                  <a:pt x="35490" y="29040"/>
                </a:lnTo>
                <a:lnTo>
                  <a:pt x="35220" y="28790"/>
                </a:lnTo>
                <a:lnTo>
                  <a:pt x="34750" y="28650"/>
                </a:lnTo>
                <a:lnTo>
                  <a:pt x="34280" y="28620"/>
                </a:lnTo>
                <a:lnTo>
                  <a:pt x="34080" y="28580"/>
                </a:lnTo>
                <a:lnTo>
                  <a:pt x="33970" y="28410"/>
                </a:lnTo>
                <a:lnTo>
                  <a:pt x="33850" y="28140"/>
                </a:lnTo>
                <a:lnTo>
                  <a:pt x="33810" y="27960"/>
                </a:lnTo>
                <a:lnTo>
                  <a:pt x="33870" y="27740"/>
                </a:lnTo>
                <a:lnTo>
                  <a:pt x="34130" y="27490"/>
                </a:lnTo>
                <a:lnTo>
                  <a:pt x="35090" y="27020"/>
                </a:lnTo>
                <a:lnTo>
                  <a:pt x="35250" y="26860"/>
                </a:lnTo>
                <a:lnTo>
                  <a:pt x="35300" y="26650"/>
                </a:lnTo>
                <a:lnTo>
                  <a:pt x="35530" y="26180"/>
                </a:lnTo>
                <a:lnTo>
                  <a:pt x="35680" y="25680"/>
                </a:lnTo>
                <a:lnTo>
                  <a:pt x="35460" y="25490"/>
                </a:lnTo>
                <a:lnTo>
                  <a:pt x="35130" y="25390"/>
                </a:lnTo>
                <a:lnTo>
                  <a:pt x="34950" y="25240"/>
                </a:lnTo>
                <a:lnTo>
                  <a:pt x="34710" y="24910"/>
                </a:lnTo>
                <a:lnTo>
                  <a:pt x="34850" y="24700"/>
                </a:lnTo>
                <a:lnTo>
                  <a:pt x="35380" y="24660"/>
                </a:lnTo>
                <a:lnTo>
                  <a:pt x="36500" y="24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