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West Azarbaij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1510" y="8930"/>
                </a:moveTo>
                <a:lnTo>
                  <a:pt x="11480" y="8960"/>
                </a:lnTo>
                <a:lnTo>
                  <a:pt x="10960" y="9520"/>
                </a:lnTo>
                <a:lnTo>
                  <a:pt x="10860" y="9770"/>
                </a:lnTo>
                <a:lnTo>
                  <a:pt x="10720" y="10410"/>
                </a:lnTo>
                <a:lnTo>
                  <a:pt x="10790" y="10760"/>
                </a:lnTo>
                <a:lnTo>
                  <a:pt x="10910" y="11080"/>
                </a:lnTo>
                <a:lnTo>
                  <a:pt x="10910" y="11380"/>
                </a:lnTo>
                <a:lnTo>
                  <a:pt x="10730" y="11700"/>
                </a:lnTo>
                <a:lnTo>
                  <a:pt x="9920" y="12530"/>
                </a:lnTo>
                <a:lnTo>
                  <a:pt x="9660" y="12980"/>
                </a:lnTo>
                <a:lnTo>
                  <a:pt x="9610" y="13240"/>
                </a:lnTo>
                <a:lnTo>
                  <a:pt x="9670" y="13440"/>
                </a:lnTo>
                <a:lnTo>
                  <a:pt x="9970" y="13850"/>
                </a:lnTo>
                <a:lnTo>
                  <a:pt x="10000" y="13850"/>
                </a:lnTo>
                <a:lnTo>
                  <a:pt x="10000" y="13930"/>
                </a:lnTo>
                <a:lnTo>
                  <a:pt x="10030" y="13980"/>
                </a:lnTo>
                <a:lnTo>
                  <a:pt x="10060" y="14010"/>
                </a:lnTo>
                <a:lnTo>
                  <a:pt x="10090" y="14060"/>
                </a:lnTo>
                <a:lnTo>
                  <a:pt x="10120" y="14160"/>
                </a:lnTo>
                <a:lnTo>
                  <a:pt x="10130" y="14230"/>
                </a:lnTo>
                <a:lnTo>
                  <a:pt x="10110" y="14260"/>
                </a:lnTo>
                <a:lnTo>
                  <a:pt x="10100" y="14290"/>
                </a:lnTo>
                <a:lnTo>
                  <a:pt x="10090" y="14490"/>
                </a:lnTo>
                <a:lnTo>
                  <a:pt x="10260" y="16100"/>
                </a:lnTo>
                <a:lnTo>
                  <a:pt x="10360" y="16230"/>
                </a:lnTo>
                <a:lnTo>
                  <a:pt x="10380" y="16270"/>
                </a:lnTo>
                <a:lnTo>
                  <a:pt x="10380" y="16300"/>
                </a:lnTo>
                <a:lnTo>
                  <a:pt x="10420" y="16660"/>
                </a:lnTo>
                <a:lnTo>
                  <a:pt x="10400" y="16690"/>
                </a:lnTo>
                <a:lnTo>
                  <a:pt x="10360" y="16710"/>
                </a:lnTo>
                <a:lnTo>
                  <a:pt x="10310" y="16750"/>
                </a:lnTo>
                <a:lnTo>
                  <a:pt x="10290" y="16820"/>
                </a:lnTo>
                <a:lnTo>
                  <a:pt x="10330" y="16910"/>
                </a:lnTo>
                <a:lnTo>
                  <a:pt x="10390" y="17030"/>
                </a:lnTo>
                <a:lnTo>
                  <a:pt x="10420" y="17140"/>
                </a:lnTo>
                <a:lnTo>
                  <a:pt x="10740" y="17520"/>
                </a:lnTo>
                <a:lnTo>
                  <a:pt x="10850" y="17790"/>
                </a:lnTo>
                <a:lnTo>
                  <a:pt x="10800" y="18530"/>
                </a:lnTo>
                <a:lnTo>
                  <a:pt x="10870" y="18840"/>
                </a:lnTo>
                <a:lnTo>
                  <a:pt x="11040" y="19110"/>
                </a:lnTo>
                <a:lnTo>
                  <a:pt x="12420" y="20020"/>
                </a:lnTo>
                <a:lnTo>
                  <a:pt x="13030" y="20130"/>
                </a:lnTo>
                <a:lnTo>
                  <a:pt x="13530" y="20130"/>
                </a:lnTo>
                <a:lnTo>
                  <a:pt x="14190" y="20730"/>
                </a:lnTo>
                <a:lnTo>
                  <a:pt x="14270" y="20890"/>
                </a:lnTo>
                <a:lnTo>
                  <a:pt x="14850" y="21220"/>
                </a:lnTo>
                <a:lnTo>
                  <a:pt x="15050" y="21410"/>
                </a:lnTo>
                <a:lnTo>
                  <a:pt x="15270" y="21500"/>
                </a:lnTo>
                <a:lnTo>
                  <a:pt x="15410" y="21400"/>
                </a:lnTo>
                <a:lnTo>
                  <a:pt x="15490" y="21280"/>
                </a:lnTo>
                <a:lnTo>
                  <a:pt x="15500" y="21230"/>
                </a:lnTo>
                <a:lnTo>
                  <a:pt x="15570" y="21060"/>
                </a:lnTo>
                <a:lnTo>
                  <a:pt x="15730" y="20870"/>
                </a:lnTo>
                <a:lnTo>
                  <a:pt x="16010" y="20690"/>
                </a:lnTo>
                <a:lnTo>
                  <a:pt x="16240" y="20640"/>
                </a:lnTo>
                <a:lnTo>
                  <a:pt x="16360" y="20650"/>
                </a:lnTo>
                <a:lnTo>
                  <a:pt x="16490" y="20530"/>
                </a:lnTo>
                <a:lnTo>
                  <a:pt x="16690" y="20400"/>
                </a:lnTo>
                <a:lnTo>
                  <a:pt x="16900" y="20430"/>
                </a:lnTo>
                <a:lnTo>
                  <a:pt x="17050" y="20580"/>
                </a:lnTo>
                <a:lnTo>
                  <a:pt x="17240" y="20700"/>
                </a:lnTo>
                <a:lnTo>
                  <a:pt x="17480" y="20750"/>
                </a:lnTo>
                <a:lnTo>
                  <a:pt x="17630" y="20880"/>
                </a:lnTo>
                <a:lnTo>
                  <a:pt x="17650" y="21010"/>
                </a:lnTo>
                <a:lnTo>
                  <a:pt x="17590" y="21090"/>
                </a:lnTo>
                <a:lnTo>
                  <a:pt x="17770" y="21640"/>
                </a:lnTo>
                <a:lnTo>
                  <a:pt x="17770" y="22030"/>
                </a:lnTo>
                <a:lnTo>
                  <a:pt x="17940" y="22280"/>
                </a:lnTo>
                <a:lnTo>
                  <a:pt x="18400" y="22340"/>
                </a:lnTo>
                <a:lnTo>
                  <a:pt x="19520" y="22210"/>
                </a:lnTo>
                <a:lnTo>
                  <a:pt x="20170" y="23670"/>
                </a:lnTo>
                <a:lnTo>
                  <a:pt x="20050" y="23710"/>
                </a:lnTo>
                <a:lnTo>
                  <a:pt x="19910" y="23790"/>
                </a:lnTo>
                <a:lnTo>
                  <a:pt x="19890" y="23910"/>
                </a:lnTo>
                <a:lnTo>
                  <a:pt x="19930" y="24010"/>
                </a:lnTo>
                <a:lnTo>
                  <a:pt x="19900" y="24100"/>
                </a:lnTo>
                <a:lnTo>
                  <a:pt x="19820" y="24260"/>
                </a:lnTo>
                <a:lnTo>
                  <a:pt x="19620" y="24490"/>
                </a:lnTo>
                <a:lnTo>
                  <a:pt x="19270" y="24650"/>
                </a:lnTo>
                <a:lnTo>
                  <a:pt x="18730" y="24600"/>
                </a:lnTo>
                <a:lnTo>
                  <a:pt x="18240" y="24460"/>
                </a:lnTo>
                <a:lnTo>
                  <a:pt x="18060" y="24340"/>
                </a:lnTo>
                <a:lnTo>
                  <a:pt x="17980" y="24250"/>
                </a:lnTo>
                <a:lnTo>
                  <a:pt x="17890" y="24170"/>
                </a:lnTo>
                <a:lnTo>
                  <a:pt x="17820" y="24080"/>
                </a:lnTo>
                <a:lnTo>
                  <a:pt x="17790" y="24010"/>
                </a:lnTo>
                <a:lnTo>
                  <a:pt x="17730" y="23960"/>
                </a:lnTo>
                <a:lnTo>
                  <a:pt x="15300" y="24190"/>
                </a:lnTo>
                <a:lnTo>
                  <a:pt x="14110" y="24020"/>
                </a:lnTo>
                <a:lnTo>
                  <a:pt x="13700" y="24180"/>
                </a:lnTo>
                <a:lnTo>
                  <a:pt x="13600" y="24320"/>
                </a:lnTo>
                <a:lnTo>
                  <a:pt x="13590" y="24600"/>
                </a:lnTo>
                <a:lnTo>
                  <a:pt x="13360" y="24950"/>
                </a:lnTo>
                <a:lnTo>
                  <a:pt x="12600" y="25190"/>
                </a:lnTo>
                <a:lnTo>
                  <a:pt x="12450" y="25350"/>
                </a:lnTo>
                <a:lnTo>
                  <a:pt x="12400" y="25440"/>
                </a:lnTo>
                <a:lnTo>
                  <a:pt x="12300" y="25550"/>
                </a:lnTo>
                <a:lnTo>
                  <a:pt x="12230" y="25830"/>
                </a:lnTo>
                <a:lnTo>
                  <a:pt x="11970" y="26130"/>
                </a:lnTo>
                <a:lnTo>
                  <a:pt x="11890" y="26320"/>
                </a:lnTo>
                <a:lnTo>
                  <a:pt x="11710" y="26510"/>
                </a:lnTo>
                <a:lnTo>
                  <a:pt x="11550" y="26600"/>
                </a:lnTo>
                <a:lnTo>
                  <a:pt x="11550" y="26610"/>
                </a:lnTo>
                <a:lnTo>
                  <a:pt x="11440" y="26570"/>
                </a:lnTo>
                <a:lnTo>
                  <a:pt x="11320" y="26570"/>
                </a:lnTo>
                <a:lnTo>
                  <a:pt x="11160" y="26650"/>
                </a:lnTo>
                <a:lnTo>
                  <a:pt x="11080" y="26670"/>
                </a:lnTo>
                <a:lnTo>
                  <a:pt x="10980" y="26740"/>
                </a:lnTo>
                <a:lnTo>
                  <a:pt x="10880" y="26770"/>
                </a:lnTo>
                <a:lnTo>
                  <a:pt x="10780" y="26760"/>
                </a:lnTo>
                <a:lnTo>
                  <a:pt x="10690" y="26670"/>
                </a:lnTo>
                <a:lnTo>
                  <a:pt x="10660" y="26580"/>
                </a:lnTo>
                <a:lnTo>
                  <a:pt x="10690" y="26460"/>
                </a:lnTo>
                <a:lnTo>
                  <a:pt x="10750" y="26340"/>
                </a:lnTo>
                <a:lnTo>
                  <a:pt x="10810" y="26240"/>
                </a:lnTo>
                <a:lnTo>
                  <a:pt x="10820" y="26130"/>
                </a:lnTo>
                <a:lnTo>
                  <a:pt x="10770" y="26010"/>
                </a:lnTo>
                <a:lnTo>
                  <a:pt x="10620" y="25820"/>
                </a:lnTo>
                <a:lnTo>
                  <a:pt x="10600" y="25700"/>
                </a:lnTo>
                <a:lnTo>
                  <a:pt x="10610" y="25430"/>
                </a:lnTo>
                <a:lnTo>
                  <a:pt x="10580" y="25310"/>
                </a:lnTo>
                <a:lnTo>
                  <a:pt x="10520" y="25250"/>
                </a:lnTo>
                <a:lnTo>
                  <a:pt x="10430" y="25180"/>
                </a:lnTo>
                <a:lnTo>
                  <a:pt x="10400" y="25110"/>
                </a:lnTo>
                <a:lnTo>
                  <a:pt x="10520" y="25030"/>
                </a:lnTo>
                <a:lnTo>
                  <a:pt x="10430" y="24920"/>
                </a:lnTo>
                <a:lnTo>
                  <a:pt x="10390" y="24820"/>
                </a:lnTo>
                <a:lnTo>
                  <a:pt x="10380" y="24570"/>
                </a:lnTo>
                <a:lnTo>
                  <a:pt x="10360" y="24430"/>
                </a:lnTo>
                <a:lnTo>
                  <a:pt x="10310" y="24280"/>
                </a:lnTo>
                <a:lnTo>
                  <a:pt x="10230" y="24180"/>
                </a:lnTo>
                <a:lnTo>
                  <a:pt x="10110" y="24170"/>
                </a:lnTo>
                <a:lnTo>
                  <a:pt x="9840" y="24280"/>
                </a:lnTo>
                <a:lnTo>
                  <a:pt x="9710" y="24290"/>
                </a:lnTo>
                <a:lnTo>
                  <a:pt x="9580" y="24230"/>
                </a:lnTo>
                <a:lnTo>
                  <a:pt x="9520" y="24170"/>
                </a:lnTo>
                <a:lnTo>
                  <a:pt x="9510" y="24110"/>
                </a:lnTo>
                <a:lnTo>
                  <a:pt x="9500" y="24050"/>
                </a:lnTo>
                <a:lnTo>
                  <a:pt x="9480" y="23980"/>
                </a:lnTo>
                <a:lnTo>
                  <a:pt x="9440" y="23920"/>
                </a:lnTo>
                <a:lnTo>
                  <a:pt x="9400" y="23880"/>
                </a:lnTo>
                <a:lnTo>
                  <a:pt x="9370" y="23840"/>
                </a:lnTo>
                <a:lnTo>
                  <a:pt x="9360" y="23750"/>
                </a:lnTo>
                <a:lnTo>
                  <a:pt x="9300" y="23690"/>
                </a:lnTo>
                <a:lnTo>
                  <a:pt x="9230" y="23620"/>
                </a:lnTo>
                <a:lnTo>
                  <a:pt x="9210" y="23610"/>
                </a:lnTo>
                <a:lnTo>
                  <a:pt x="9140" y="23520"/>
                </a:lnTo>
                <a:lnTo>
                  <a:pt x="9150" y="23430"/>
                </a:lnTo>
                <a:lnTo>
                  <a:pt x="9170" y="23410"/>
                </a:lnTo>
                <a:lnTo>
                  <a:pt x="9230" y="23390"/>
                </a:lnTo>
                <a:lnTo>
                  <a:pt x="9250" y="23380"/>
                </a:lnTo>
                <a:lnTo>
                  <a:pt x="9250" y="23250"/>
                </a:lnTo>
                <a:lnTo>
                  <a:pt x="9300" y="23050"/>
                </a:lnTo>
                <a:lnTo>
                  <a:pt x="9390" y="22840"/>
                </a:lnTo>
                <a:lnTo>
                  <a:pt x="9400" y="22730"/>
                </a:lnTo>
                <a:lnTo>
                  <a:pt x="9350" y="22600"/>
                </a:lnTo>
                <a:lnTo>
                  <a:pt x="9240" y="22390"/>
                </a:lnTo>
                <a:lnTo>
                  <a:pt x="9170" y="22300"/>
                </a:lnTo>
                <a:lnTo>
                  <a:pt x="9090" y="22260"/>
                </a:lnTo>
                <a:lnTo>
                  <a:pt x="9030" y="22250"/>
                </a:lnTo>
                <a:lnTo>
                  <a:pt x="8970" y="22240"/>
                </a:lnTo>
                <a:lnTo>
                  <a:pt x="8920" y="22200"/>
                </a:lnTo>
                <a:lnTo>
                  <a:pt x="8880" y="22150"/>
                </a:lnTo>
                <a:lnTo>
                  <a:pt x="8820" y="22100"/>
                </a:lnTo>
                <a:lnTo>
                  <a:pt x="8750" y="22090"/>
                </a:lnTo>
                <a:lnTo>
                  <a:pt x="8610" y="22090"/>
                </a:lnTo>
                <a:lnTo>
                  <a:pt x="8480" y="22070"/>
                </a:lnTo>
                <a:lnTo>
                  <a:pt x="8390" y="22000"/>
                </a:lnTo>
                <a:lnTo>
                  <a:pt x="8350" y="21900"/>
                </a:lnTo>
                <a:lnTo>
                  <a:pt x="8400" y="21760"/>
                </a:lnTo>
                <a:lnTo>
                  <a:pt x="8570" y="21550"/>
                </a:lnTo>
                <a:lnTo>
                  <a:pt x="8640" y="21450"/>
                </a:lnTo>
                <a:lnTo>
                  <a:pt x="8660" y="21300"/>
                </a:lnTo>
                <a:lnTo>
                  <a:pt x="8640" y="21170"/>
                </a:lnTo>
                <a:lnTo>
                  <a:pt x="8600" y="21080"/>
                </a:lnTo>
                <a:lnTo>
                  <a:pt x="8570" y="20970"/>
                </a:lnTo>
                <a:lnTo>
                  <a:pt x="8590" y="20810"/>
                </a:lnTo>
                <a:lnTo>
                  <a:pt x="8650" y="20750"/>
                </a:lnTo>
                <a:lnTo>
                  <a:pt x="8650" y="20680"/>
                </a:lnTo>
                <a:lnTo>
                  <a:pt x="8620" y="20630"/>
                </a:lnTo>
                <a:lnTo>
                  <a:pt x="8520" y="20580"/>
                </a:lnTo>
                <a:lnTo>
                  <a:pt x="8470" y="20520"/>
                </a:lnTo>
                <a:lnTo>
                  <a:pt x="8430" y="20500"/>
                </a:lnTo>
                <a:lnTo>
                  <a:pt x="8390" y="20500"/>
                </a:lnTo>
                <a:lnTo>
                  <a:pt x="8300" y="20530"/>
                </a:lnTo>
                <a:lnTo>
                  <a:pt x="8250" y="20520"/>
                </a:lnTo>
                <a:lnTo>
                  <a:pt x="8230" y="20490"/>
                </a:lnTo>
                <a:lnTo>
                  <a:pt x="8210" y="20400"/>
                </a:lnTo>
                <a:lnTo>
                  <a:pt x="8190" y="20360"/>
                </a:lnTo>
                <a:lnTo>
                  <a:pt x="8150" y="20340"/>
                </a:lnTo>
                <a:lnTo>
                  <a:pt x="8120" y="20330"/>
                </a:lnTo>
                <a:lnTo>
                  <a:pt x="8090" y="20310"/>
                </a:lnTo>
                <a:lnTo>
                  <a:pt x="8060" y="20270"/>
                </a:lnTo>
                <a:lnTo>
                  <a:pt x="8020" y="20170"/>
                </a:lnTo>
                <a:lnTo>
                  <a:pt x="8020" y="20110"/>
                </a:lnTo>
                <a:lnTo>
                  <a:pt x="8080" y="19940"/>
                </a:lnTo>
                <a:lnTo>
                  <a:pt x="8110" y="19830"/>
                </a:lnTo>
                <a:lnTo>
                  <a:pt x="8080" y="19730"/>
                </a:lnTo>
                <a:lnTo>
                  <a:pt x="8040" y="19630"/>
                </a:lnTo>
                <a:lnTo>
                  <a:pt x="8020" y="19510"/>
                </a:lnTo>
                <a:lnTo>
                  <a:pt x="8060" y="19400"/>
                </a:lnTo>
                <a:lnTo>
                  <a:pt x="8120" y="19350"/>
                </a:lnTo>
                <a:lnTo>
                  <a:pt x="8180" y="19310"/>
                </a:lnTo>
                <a:lnTo>
                  <a:pt x="8240" y="19240"/>
                </a:lnTo>
                <a:lnTo>
                  <a:pt x="8250" y="19050"/>
                </a:lnTo>
                <a:lnTo>
                  <a:pt x="8140" y="18920"/>
                </a:lnTo>
                <a:lnTo>
                  <a:pt x="7870" y="18750"/>
                </a:lnTo>
                <a:lnTo>
                  <a:pt x="7830" y="18670"/>
                </a:lnTo>
                <a:lnTo>
                  <a:pt x="7810" y="18590"/>
                </a:lnTo>
                <a:lnTo>
                  <a:pt x="7760" y="18530"/>
                </a:lnTo>
                <a:lnTo>
                  <a:pt x="7590" y="18560"/>
                </a:lnTo>
                <a:lnTo>
                  <a:pt x="7550" y="18510"/>
                </a:lnTo>
                <a:lnTo>
                  <a:pt x="7480" y="18340"/>
                </a:lnTo>
                <a:lnTo>
                  <a:pt x="7410" y="18280"/>
                </a:lnTo>
                <a:lnTo>
                  <a:pt x="7230" y="18270"/>
                </a:lnTo>
                <a:lnTo>
                  <a:pt x="7170" y="18230"/>
                </a:lnTo>
                <a:lnTo>
                  <a:pt x="7140" y="18130"/>
                </a:lnTo>
                <a:lnTo>
                  <a:pt x="7200" y="17960"/>
                </a:lnTo>
                <a:lnTo>
                  <a:pt x="7180" y="17860"/>
                </a:lnTo>
                <a:lnTo>
                  <a:pt x="7160" y="17730"/>
                </a:lnTo>
                <a:lnTo>
                  <a:pt x="7170" y="17590"/>
                </a:lnTo>
                <a:lnTo>
                  <a:pt x="7200" y="17440"/>
                </a:lnTo>
                <a:lnTo>
                  <a:pt x="7240" y="17320"/>
                </a:lnTo>
                <a:lnTo>
                  <a:pt x="7220" y="17220"/>
                </a:lnTo>
                <a:lnTo>
                  <a:pt x="7120" y="17140"/>
                </a:lnTo>
                <a:lnTo>
                  <a:pt x="7020" y="17030"/>
                </a:lnTo>
                <a:lnTo>
                  <a:pt x="7040" y="16850"/>
                </a:lnTo>
                <a:lnTo>
                  <a:pt x="7080" y="16800"/>
                </a:lnTo>
                <a:lnTo>
                  <a:pt x="7250" y="16670"/>
                </a:lnTo>
                <a:lnTo>
                  <a:pt x="7290" y="16590"/>
                </a:lnTo>
                <a:lnTo>
                  <a:pt x="7280" y="16530"/>
                </a:lnTo>
                <a:lnTo>
                  <a:pt x="7110" y="16320"/>
                </a:lnTo>
                <a:lnTo>
                  <a:pt x="6990" y="16220"/>
                </a:lnTo>
                <a:lnTo>
                  <a:pt x="6860" y="16160"/>
                </a:lnTo>
                <a:lnTo>
                  <a:pt x="6730" y="16170"/>
                </a:lnTo>
                <a:lnTo>
                  <a:pt x="6670" y="16210"/>
                </a:lnTo>
                <a:lnTo>
                  <a:pt x="6600" y="16230"/>
                </a:lnTo>
                <a:lnTo>
                  <a:pt x="6530" y="16230"/>
                </a:lnTo>
                <a:lnTo>
                  <a:pt x="6500" y="16160"/>
                </a:lnTo>
                <a:lnTo>
                  <a:pt x="6500" y="16120"/>
                </a:lnTo>
                <a:lnTo>
                  <a:pt x="6520" y="16030"/>
                </a:lnTo>
                <a:lnTo>
                  <a:pt x="6510" y="16000"/>
                </a:lnTo>
                <a:lnTo>
                  <a:pt x="6480" y="15970"/>
                </a:lnTo>
                <a:lnTo>
                  <a:pt x="6450" y="15980"/>
                </a:lnTo>
                <a:lnTo>
                  <a:pt x="6420" y="15990"/>
                </a:lnTo>
                <a:lnTo>
                  <a:pt x="6380" y="15980"/>
                </a:lnTo>
                <a:lnTo>
                  <a:pt x="6330" y="15910"/>
                </a:lnTo>
                <a:lnTo>
                  <a:pt x="6300" y="15840"/>
                </a:lnTo>
                <a:lnTo>
                  <a:pt x="6280" y="15770"/>
                </a:lnTo>
                <a:lnTo>
                  <a:pt x="6260" y="15710"/>
                </a:lnTo>
                <a:lnTo>
                  <a:pt x="6200" y="15680"/>
                </a:lnTo>
                <a:lnTo>
                  <a:pt x="6040" y="15590"/>
                </a:lnTo>
                <a:lnTo>
                  <a:pt x="5980" y="15580"/>
                </a:lnTo>
                <a:lnTo>
                  <a:pt x="5670" y="15610"/>
                </a:lnTo>
                <a:lnTo>
                  <a:pt x="5510" y="15590"/>
                </a:lnTo>
                <a:lnTo>
                  <a:pt x="5430" y="15460"/>
                </a:lnTo>
                <a:lnTo>
                  <a:pt x="5440" y="15410"/>
                </a:lnTo>
                <a:lnTo>
                  <a:pt x="5450" y="15390"/>
                </a:lnTo>
                <a:lnTo>
                  <a:pt x="5500" y="15330"/>
                </a:lnTo>
                <a:lnTo>
                  <a:pt x="5540" y="15260"/>
                </a:lnTo>
                <a:lnTo>
                  <a:pt x="5530" y="15190"/>
                </a:lnTo>
                <a:lnTo>
                  <a:pt x="5510" y="15100"/>
                </a:lnTo>
                <a:lnTo>
                  <a:pt x="5520" y="15030"/>
                </a:lnTo>
                <a:lnTo>
                  <a:pt x="5550" y="14960"/>
                </a:lnTo>
                <a:lnTo>
                  <a:pt x="5590" y="14880"/>
                </a:lnTo>
                <a:lnTo>
                  <a:pt x="5630" y="14790"/>
                </a:lnTo>
                <a:lnTo>
                  <a:pt x="5740" y="14660"/>
                </a:lnTo>
                <a:lnTo>
                  <a:pt x="5790" y="14570"/>
                </a:lnTo>
                <a:lnTo>
                  <a:pt x="5830" y="14450"/>
                </a:lnTo>
                <a:lnTo>
                  <a:pt x="5870" y="14370"/>
                </a:lnTo>
                <a:lnTo>
                  <a:pt x="5930" y="14320"/>
                </a:lnTo>
                <a:lnTo>
                  <a:pt x="6020" y="14280"/>
                </a:lnTo>
                <a:lnTo>
                  <a:pt x="6050" y="14240"/>
                </a:lnTo>
                <a:lnTo>
                  <a:pt x="6010" y="14130"/>
                </a:lnTo>
                <a:lnTo>
                  <a:pt x="6020" y="14070"/>
                </a:lnTo>
                <a:lnTo>
                  <a:pt x="6050" y="14040"/>
                </a:lnTo>
                <a:lnTo>
                  <a:pt x="6140" y="14000"/>
                </a:lnTo>
                <a:lnTo>
                  <a:pt x="6170" y="13960"/>
                </a:lnTo>
                <a:lnTo>
                  <a:pt x="6200" y="13870"/>
                </a:lnTo>
                <a:lnTo>
                  <a:pt x="6230" y="13750"/>
                </a:lnTo>
                <a:lnTo>
                  <a:pt x="6250" y="13640"/>
                </a:lnTo>
                <a:lnTo>
                  <a:pt x="6230" y="13350"/>
                </a:lnTo>
                <a:lnTo>
                  <a:pt x="6360" y="13200"/>
                </a:lnTo>
                <a:lnTo>
                  <a:pt x="6530" y="13060"/>
                </a:lnTo>
                <a:lnTo>
                  <a:pt x="6640" y="12910"/>
                </a:lnTo>
                <a:lnTo>
                  <a:pt x="6640" y="12820"/>
                </a:lnTo>
                <a:lnTo>
                  <a:pt x="6600" y="12720"/>
                </a:lnTo>
                <a:lnTo>
                  <a:pt x="6540" y="12640"/>
                </a:lnTo>
                <a:lnTo>
                  <a:pt x="6480" y="12580"/>
                </a:lnTo>
                <a:lnTo>
                  <a:pt x="6400" y="12550"/>
                </a:lnTo>
                <a:lnTo>
                  <a:pt x="6340" y="12570"/>
                </a:lnTo>
                <a:lnTo>
                  <a:pt x="6190" y="12660"/>
                </a:lnTo>
                <a:lnTo>
                  <a:pt x="5950" y="12610"/>
                </a:lnTo>
                <a:lnTo>
                  <a:pt x="5880" y="12580"/>
                </a:lnTo>
                <a:lnTo>
                  <a:pt x="5840" y="12550"/>
                </a:lnTo>
                <a:lnTo>
                  <a:pt x="5830" y="12500"/>
                </a:lnTo>
                <a:lnTo>
                  <a:pt x="5840" y="12400"/>
                </a:lnTo>
                <a:lnTo>
                  <a:pt x="5840" y="12350"/>
                </a:lnTo>
                <a:lnTo>
                  <a:pt x="5830" y="12190"/>
                </a:lnTo>
                <a:lnTo>
                  <a:pt x="5830" y="12120"/>
                </a:lnTo>
                <a:lnTo>
                  <a:pt x="5890" y="11880"/>
                </a:lnTo>
                <a:lnTo>
                  <a:pt x="5890" y="11780"/>
                </a:lnTo>
                <a:lnTo>
                  <a:pt x="5850" y="11470"/>
                </a:lnTo>
                <a:lnTo>
                  <a:pt x="5870" y="11230"/>
                </a:lnTo>
                <a:lnTo>
                  <a:pt x="5870" y="11110"/>
                </a:lnTo>
                <a:lnTo>
                  <a:pt x="5840" y="11010"/>
                </a:lnTo>
                <a:lnTo>
                  <a:pt x="5810" y="10970"/>
                </a:lnTo>
                <a:lnTo>
                  <a:pt x="5770" y="10940"/>
                </a:lnTo>
                <a:lnTo>
                  <a:pt x="5680" y="10920"/>
                </a:lnTo>
                <a:lnTo>
                  <a:pt x="5630" y="10890"/>
                </a:lnTo>
                <a:lnTo>
                  <a:pt x="5640" y="10850"/>
                </a:lnTo>
                <a:lnTo>
                  <a:pt x="5680" y="10810"/>
                </a:lnTo>
                <a:lnTo>
                  <a:pt x="5700" y="10760"/>
                </a:lnTo>
                <a:lnTo>
                  <a:pt x="5680" y="10660"/>
                </a:lnTo>
                <a:lnTo>
                  <a:pt x="5660" y="10580"/>
                </a:lnTo>
                <a:lnTo>
                  <a:pt x="5650" y="10510"/>
                </a:lnTo>
                <a:lnTo>
                  <a:pt x="5670" y="10390"/>
                </a:lnTo>
                <a:lnTo>
                  <a:pt x="5790" y="9950"/>
                </a:lnTo>
                <a:lnTo>
                  <a:pt x="5770" y="9770"/>
                </a:lnTo>
                <a:lnTo>
                  <a:pt x="5520" y="9650"/>
                </a:lnTo>
                <a:lnTo>
                  <a:pt x="5440" y="9580"/>
                </a:lnTo>
                <a:lnTo>
                  <a:pt x="5380" y="9490"/>
                </a:lnTo>
                <a:lnTo>
                  <a:pt x="5330" y="9350"/>
                </a:lnTo>
                <a:lnTo>
                  <a:pt x="5310" y="9310"/>
                </a:lnTo>
                <a:lnTo>
                  <a:pt x="5300" y="9260"/>
                </a:lnTo>
                <a:lnTo>
                  <a:pt x="5300" y="9210"/>
                </a:lnTo>
                <a:lnTo>
                  <a:pt x="5300" y="9150"/>
                </a:lnTo>
                <a:lnTo>
                  <a:pt x="5260" y="9120"/>
                </a:lnTo>
                <a:lnTo>
                  <a:pt x="5220" y="9080"/>
                </a:lnTo>
                <a:lnTo>
                  <a:pt x="5190" y="9040"/>
                </a:lnTo>
                <a:lnTo>
                  <a:pt x="5170" y="8950"/>
                </a:lnTo>
                <a:lnTo>
                  <a:pt x="5160" y="8900"/>
                </a:lnTo>
                <a:lnTo>
                  <a:pt x="5130" y="8860"/>
                </a:lnTo>
                <a:lnTo>
                  <a:pt x="5200" y="8750"/>
                </a:lnTo>
                <a:lnTo>
                  <a:pt x="5270" y="8690"/>
                </a:lnTo>
                <a:lnTo>
                  <a:pt x="5320" y="8610"/>
                </a:lnTo>
                <a:lnTo>
                  <a:pt x="5280" y="8370"/>
                </a:lnTo>
                <a:lnTo>
                  <a:pt x="5300" y="8280"/>
                </a:lnTo>
                <a:lnTo>
                  <a:pt x="5390" y="8090"/>
                </a:lnTo>
                <a:lnTo>
                  <a:pt x="5350" y="7940"/>
                </a:lnTo>
                <a:lnTo>
                  <a:pt x="5170" y="7820"/>
                </a:lnTo>
                <a:lnTo>
                  <a:pt x="4960" y="7700"/>
                </a:lnTo>
                <a:lnTo>
                  <a:pt x="4840" y="7610"/>
                </a:lnTo>
                <a:lnTo>
                  <a:pt x="4840" y="7560"/>
                </a:lnTo>
                <a:lnTo>
                  <a:pt x="4870" y="7450"/>
                </a:lnTo>
                <a:lnTo>
                  <a:pt x="4860" y="7390"/>
                </a:lnTo>
                <a:lnTo>
                  <a:pt x="4810" y="7270"/>
                </a:lnTo>
                <a:lnTo>
                  <a:pt x="4790" y="7220"/>
                </a:lnTo>
                <a:lnTo>
                  <a:pt x="4790" y="7170"/>
                </a:lnTo>
                <a:lnTo>
                  <a:pt x="4800" y="7130"/>
                </a:lnTo>
                <a:lnTo>
                  <a:pt x="4800" y="7080"/>
                </a:lnTo>
                <a:lnTo>
                  <a:pt x="4750" y="6960"/>
                </a:lnTo>
                <a:lnTo>
                  <a:pt x="4720" y="6830"/>
                </a:lnTo>
                <a:lnTo>
                  <a:pt x="4700" y="6770"/>
                </a:lnTo>
                <a:lnTo>
                  <a:pt x="4570" y="6630"/>
                </a:lnTo>
                <a:lnTo>
                  <a:pt x="4550" y="6550"/>
                </a:lnTo>
                <a:lnTo>
                  <a:pt x="4600" y="6480"/>
                </a:lnTo>
                <a:lnTo>
                  <a:pt x="4690" y="6420"/>
                </a:lnTo>
                <a:lnTo>
                  <a:pt x="4760" y="6390"/>
                </a:lnTo>
                <a:lnTo>
                  <a:pt x="4840" y="6390"/>
                </a:lnTo>
                <a:lnTo>
                  <a:pt x="4940" y="6400"/>
                </a:lnTo>
                <a:lnTo>
                  <a:pt x="5050" y="6390"/>
                </a:lnTo>
                <a:lnTo>
                  <a:pt x="5310" y="6320"/>
                </a:lnTo>
                <a:lnTo>
                  <a:pt x="5420" y="6340"/>
                </a:lnTo>
                <a:lnTo>
                  <a:pt x="5740" y="6500"/>
                </a:lnTo>
                <a:lnTo>
                  <a:pt x="5860" y="6510"/>
                </a:lnTo>
                <a:lnTo>
                  <a:pt x="5970" y="6480"/>
                </a:lnTo>
                <a:lnTo>
                  <a:pt x="6210" y="6370"/>
                </a:lnTo>
                <a:lnTo>
                  <a:pt x="6300" y="6310"/>
                </a:lnTo>
                <a:lnTo>
                  <a:pt x="6380" y="6180"/>
                </a:lnTo>
                <a:lnTo>
                  <a:pt x="6380" y="6070"/>
                </a:lnTo>
                <a:lnTo>
                  <a:pt x="6370" y="5960"/>
                </a:lnTo>
                <a:lnTo>
                  <a:pt x="6390" y="5820"/>
                </a:lnTo>
                <a:lnTo>
                  <a:pt x="6440" y="5750"/>
                </a:lnTo>
                <a:lnTo>
                  <a:pt x="6440" y="5680"/>
                </a:lnTo>
                <a:lnTo>
                  <a:pt x="6430" y="5600"/>
                </a:lnTo>
                <a:lnTo>
                  <a:pt x="6420" y="5510"/>
                </a:lnTo>
                <a:lnTo>
                  <a:pt x="6430" y="5410"/>
                </a:lnTo>
                <a:lnTo>
                  <a:pt x="6450" y="5330"/>
                </a:lnTo>
                <a:lnTo>
                  <a:pt x="6600" y="5020"/>
                </a:lnTo>
                <a:lnTo>
                  <a:pt x="6630" y="4940"/>
                </a:lnTo>
                <a:lnTo>
                  <a:pt x="6630" y="4910"/>
                </a:lnTo>
                <a:lnTo>
                  <a:pt x="6640" y="4840"/>
                </a:lnTo>
                <a:lnTo>
                  <a:pt x="6620" y="4640"/>
                </a:lnTo>
                <a:lnTo>
                  <a:pt x="6640" y="4570"/>
                </a:lnTo>
                <a:lnTo>
                  <a:pt x="7140" y="4160"/>
                </a:lnTo>
                <a:lnTo>
                  <a:pt x="7260" y="4120"/>
                </a:lnTo>
                <a:lnTo>
                  <a:pt x="7330" y="4180"/>
                </a:lnTo>
                <a:lnTo>
                  <a:pt x="7460" y="4370"/>
                </a:lnTo>
                <a:lnTo>
                  <a:pt x="7520" y="4440"/>
                </a:lnTo>
                <a:lnTo>
                  <a:pt x="7800" y="4570"/>
                </a:lnTo>
                <a:lnTo>
                  <a:pt x="7890" y="4650"/>
                </a:lnTo>
                <a:lnTo>
                  <a:pt x="8280" y="4930"/>
                </a:lnTo>
                <a:lnTo>
                  <a:pt x="8290" y="4950"/>
                </a:lnTo>
                <a:lnTo>
                  <a:pt x="8360" y="4990"/>
                </a:lnTo>
                <a:lnTo>
                  <a:pt x="8370" y="5000"/>
                </a:lnTo>
                <a:lnTo>
                  <a:pt x="8470" y="5020"/>
                </a:lnTo>
                <a:lnTo>
                  <a:pt x="8580" y="5020"/>
                </a:lnTo>
                <a:lnTo>
                  <a:pt x="8570" y="5050"/>
                </a:lnTo>
                <a:lnTo>
                  <a:pt x="8550" y="5070"/>
                </a:lnTo>
                <a:lnTo>
                  <a:pt x="8650" y="5140"/>
                </a:lnTo>
                <a:lnTo>
                  <a:pt x="8710" y="5270"/>
                </a:lnTo>
                <a:lnTo>
                  <a:pt x="8850" y="5860"/>
                </a:lnTo>
                <a:lnTo>
                  <a:pt x="8910" y="5980"/>
                </a:lnTo>
                <a:lnTo>
                  <a:pt x="9000" y="6070"/>
                </a:lnTo>
                <a:lnTo>
                  <a:pt x="8960" y="6140"/>
                </a:lnTo>
                <a:lnTo>
                  <a:pt x="8980" y="6180"/>
                </a:lnTo>
                <a:lnTo>
                  <a:pt x="9100" y="6270"/>
                </a:lnTo>
                <a:lnTo>
                  <a:pt x="9130" y="6280"/>
                </a:lnTo>
                <a:lnTo>
                  <a:pt x="9180" y="6270"/>
                </a:lnTo>
                <a:lnTo>
                  <a:pt x="9210" y="6280"/>
                </a:lnTo>
                <a:lnTo>
                  <a:pt x="9230" y="6310"/>
                </a:lnTo>
                <a:lnTo>
                  <a:pt x="9240" y="6340"/>
                </a:lnTo>
                <a:lnTo>
                  <a:pt x="9260" y="6360"/>
                </a:lnTo>
                <a:lnTo>
                  <a:pt x="9430" y="6470"/>
                </a:lnTo>
                <a:lnTo>
                  <a:pt x="9450" y="6510"/>
                </a:lnTo>
                <a:lnTo>
                  <a:pt x="9470" y="6550"/>
                </a:lnTo>
                <a:lnTo>
                  <a:pt x="9510" y="6610"/>
                </a:lnTo>
                <a:lnTo>
                  <a:pt x="9560" y="6670"/>
                </a:lnTo>
                <a:lnTo>
                  <a:pt x="9600" y="6690"/>
                </a:lnTo>
                <a:lnTo>
                  <a:pt x="9640" y="6750"/>
                </a:lnTo>
                <a:lnTo>
                  <a:pt x="9720" y="6950"/>
                </a:lnTo>
                <a:lnTo>
                  <a:pt x="9750" y="7010"/>
                </a:lnTo>
                <a:lnTo>
                  <a:pt x="9790" y="7070"/>
                </a:lnTo>
                <a:lnTo>
                  <a:pt x="9820" y="7130"/>
                </a:lnTo>
                <a:lnTo>
                  <a:pt x="9870" y="7440"/>
                </a:lnTo>
                <a:lnTo>
                  <a:pt x="9900" y="7530"/>
                </a:lnTo>
                <a:lnTo>
                  <a:pt x="10030" y="7490"/>
                </a:lnTo>
                <a:lnTo>
                  <a:pt x="10520" y="7650"/>
                </a:lnTo>
                <a:lnTo>
                  <a:pt x="10530" y="7640"/>
                </a:lnTo>
                <a:lnTo>
                  <a:pt x="10560" y="7620"/>
                </a:lnTo>
                <a:lnTo>
                  <a:pt x="10610" y="7600"/>
                </a:lnTo>
                <a:lnTo>
                  <a:pt x="10650" y="7610"/>
                </a:lnTo>
                <a:lnTo>
                  <a:pt x="10660" y="7650"/>
                </a:lnTo>
                <a:lnTo>
                  <a:pt x="10650" y="7700"/>
                </a:lnTo>
                <a:lnTo>
                  <a:pt x="10650" y="7760"/>
                </a:lnTo>
                <a:lnTo>
                  <a:pt x="10700" y="7780"/>
                </a:lnTo>
                <a:lnTo>
                  <a:pt x="10760" y="7790"/>
                </a:lnTo>
                <a:lnTo>
                  <a:pt x="10820" y="7830"/>
                </a:lnTo>
                <a:lnTo>
                  <a:pt x="10850" y="7900"/>
                </a:lnTo>
                <a:lnTo>
                  <a:pt x="10810" y="7990"/>
                </a:lnTo>
                <a:lnTo>
                  <a:pt x="10840" y="8050"/>
                </a:lnTo>
                <a:lnTo>
                  <a:pt x="10880" y="8080"/>
                </a:lnTo>
                <a:lnTo>
                  <a:pt x="10930" y="8100"/>
                </a:lnTo>
                <a:lnTo>
                  <a:pt x="10970" y="8150"/>
                </a:lnTo>
                <a:lnTo>
                  <a:pt x="10990" y="8200"/>
                </a:lnTo>
                <a:lnTo>
                  <a:pt x="11030" y="8330"/>
                </a:lnTo>
                <a:lnTo>
                  <a:pt x="11050" y="8380"/>
                </a:lnTo>
                <a:lnTo>
                  <a:pt x="11100" y="8410"/>
                </a:lnTo>
                <a:lnTo>
                  <a:pt x="11210" y="8460"/>
                </a:lnTo>
                <a:lnTo>
                  <a:pt x="11230" y="8500"/>
                </a:lnTo>
                <a:lnTo>
                  <a:pt x="11220" y="8570"/>
                </a:lnTo>
                <a:lnTo>
                  <a:pt x="11200" y="8620"/>
                </a:lnTo>
                <a:lnTo>
                  <a:pt x="11190" y="8670"/>
                </a:lnTo>
                <a:lnTo>
                  <a:pt x="11200" y="8730"/>
                </a:lnTo>
                <a:lnTo>
                  <a:pt x="11250" y="8800"/>
                </a:lnTo>
                <a:lnTo>
                  <a:pt x="11350" y="8870"/>
                </a:lnTo>
                <a:lnTo>
                  <a:pt x="11460" y="8920"/>
                </a:lnTo>
                <a:lnTo>
                  <a:pt x="11510" y="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ast Azarbaij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8670" y="7690"/>
                </a:moveTo>
                <a:lnTo>
                  <a:pt x="18700" y="7810"/>
                </a:lnTo>
                <a:lnTo>
                  <a:pt x="18720" y="7820"/>
                </a:lnTo>
                <a:lnTo>
                  <a:pt x="18730" y="7880"/>
                </a:lnTo>
                <a:lnTo>
                  <a:pt x="18790" y="7960"/>
                </a:lnTo>
                <a:lnTo>
                  <a:pt x="18940" y="8030"/>
                </a:lnTo>
                <a:lnTo>
                  <a:pt x="19010" y="8150"/>
                </a:lnTo>
                <a:lnTo>
                  <a:pt x="19090" y="8520"/>
                </a:lnTo>
                <a:lnTo>
                  <a:pt x="19070" y="8640"/>
                </a:lnTo>
                <a:lnTo>
                  <a:pt x="19040" y="8750"/>
                </a:lnTo>
                <a:lnTo>
                  <a:pt x="18950" y="8890"/>
                </a:lnTo>
                <a:lnTo>
                  <a:pt x="18540" y="9170"/>
                </a:lnTo>
                <a:lnTo>
                  <a:pt x="18240" y="9210"/>
                </a:lnTo>
                <a:lnTo>
                  <a:pt x="18060" y="9320"/>
                </a:lnTo>
                <a:lnTo>
                  <a:pt x="17850" y="9360"/>
                </a:lnTo>
                <a:lnTo>
                  <a:pt x="17630" y="9180"/>
                </a:lnTo>
                <a:lnTo>
                  <a:pt x="17530" y="9180"/>
                </a:lnTo>
                <a:lnTo>
                  <a:pt x="17520" y="9280"/>
                </a:lnTo>
                <a:lnTo>
                  <a:pt x="17520" y="9450"/>
                </a:lnTo>
                <a:lnTo>
                  <a:pt x="17490" y="9620"/>
                </a:lnTo>
                <a:lnTo>
                  <a:pt x="17420" y="9680"/>
                </a:lnTo>
                <a:lnTo>
                  <a:pt x="17170" y="9620"/>
                </a:lnTo>
                <a:lnTo>
                  <a:pt x="17000" y="9640"/>
                </a:lnTo>
                <a:lnTo>
                  <a:pt x="16950" y="9720"/>
                </a:lnTo>
                <a:lnTo>
                  <a:pt x="16820" y="9800"/>
                </a:lnTo>
                <a:lnTo>
                  <a:pt x="16630" y="10050"/>
                </a:lnTo>
                <a:lnTo>
                  <a:pt x="16560" y="10420"/>
                </a:lnTo>
                <a:lnTo>
                  <a:pt x="16690" y="10750"/>
                </a:lnTo>
                <a:lnTo>
                  <a:pt x="16930" y="10890"/>
                </a:lnTo>
                <a:lnTo>
                  <a:pt x="17250" y="10770"/>
                </a:lnTo>
                <a:lnTo>
                  <a:pt x="17580" y="10590"/>
                </a:lnTo>
                <a:lnTo>
                  <a:pt x="17890" y="10510"/>
                </a:lnTo>
                <a:lnTo>
                  <a:pt x="18590" y="10710"/>
                </a:lnTo>
                <a:lnTo>
                  <a:pt x="18790" y="10550"/>
                </a:lnTo>
                <a:lnTo>
                  <a:pt x="18970" y="10300"/>
                </a:lnTo>
                <a:lnTo>
                  <a:pt x="19260" y="10080"/>
                </a:lnTo>
                <a:lnTo>
                  <a:pt x="19320" y="10000"/>
                </a:lnTo>
                <a:lnTo>
                  <a:pt x="19250" y="9980"/>
                </a:lnTo>
                <a:lnTo>
                  <a:pt x="19180" y="9880"/>
                </a:lnTo>
                <a:lnTo>
                  <a:pt x="19720" y="8940"/>
                </a:lnTo>
                <a:lnTo>
                  <a:pt x="20080" y="8700"/>
                </a:lnTo>
                <a:lnTo>
                  <a:pt x="20270" y="8710"/>
                </a:lnTo>
                <a:lnTo>
                  <a:pt x="20590" y="8520"/>
                </a:lnTo>
                <a:lnTo>
                  <a:pt x="20890" y="8250"/>
                </a:lnTo>
                <a:lnTo>
                  <a:pt x="21080" y="8320"/>
                </a:lnTo>
                <a:lnTo>
                  <a:pt x="21010" y="9010"/>
                </a:lnTo>
                <a:lnTo>
                  <a:pt x="21090" y="9120"/>
                </a:lnTo>
                <a:lnTo>
                  <a:pt x="21100" y="9570"/>
                </a:lnTo>
                <a:lnTo>
                  <a:pt x="21370" y="10250"/>
                </a:lnTo>
                <a:lnTo>
                  <a:pt x="21320" y="10660"/>
                </a:lnTo>
                <a:lnTo>
                  <a:pt x="21150" y="10890"/>
                </a:lnTo>
                <a:lnTo>
                  <a:pt x="21150" y="11060"/>
                </a:lnTo>
                <a:lnTo>
                  <a:pt x="21400" y="11200"/>
                </a:lnTo>
                <a:lnTo>
                  <a:pt x="21490" y="11500"/>
                </a:lnTo>
                <a:lnTo>
                  <a:pt x="21260" y="11650"/>
                </a:lnTo>
                <a:lnTo>
                  <a:pt x="20920" y="11600"/>
                </a:lnTo>
                <a:lnTo>
                  <a:pt x="20600" y="11690"/>
                </a:lnTo>
                <a:lnTo>
                  <a:pt x="20400" y="11910"/>
                </a:lnTo>
                <a:lnTo>
                  <a:pt x="20020" y="12180"/>
                </a:lnTo>
                <a:lnTo>
                  <a:pt x="19880" y="12460"/>
                </a:lnTo>
                <a:lnTo>
                  <a:pt x="19760" y="12620"/>
                </a:lnTo>
                <a:lnTo>
                  <a:pt x="19660" y="12840"/>
                </a:lnTo>
                <a:lnTo>
                  <a:pt x="19640" y="13150"/>
                </a:lnTo>
                <a:lnTo>
                  <a:pt x="19690" y="13330"/>
                </a:lnTo>
                <a:lnTo>
                  <a:pt x="19920" y="13240"/>
                </a:lnTo>
                <a:lnTo>
                  <a:pt x="20220" y="13210"/>
                </a:lnTo>
                <a:lnTo>
                  <a:pt x="20370" y="13350"/>
                </a:lnTo>
                <a:lnTo>
                  <a:pt x="20430" y="13400"/>
                </a:lnTo>
                <a:lnTo>
                  <a:pt x="20570" y="13420"/>
                </a:lnTo>
                <a:lnTo>
                  <a:pt x="21630" y="13270"/>
                </a:lnTo>
                <a:lnTo>
                  <a:pt x="21960" y="13430"/>
                </a:lnTo>
                <a:lnTo>
                  <a:pt x="22100" y="13870"/>
                </a:lnTo>
                <a:lnTo>
                  <a:pt x="22130" y="14350"/>
                </a:lnTo>
                <a:lnTo>
                  <a:pt x="22370" y="14940"/>
                </a:lnTo>
                <a:lnTo>
                  <a:pt x="22740" y="15450"/>
                </a:lnTo>
                <a:lnTo>
                  <a:pt x="23050" y="15740"/>
                </a:lnTo>
                <a:lnTo>
                  <a:pt x="23100" y="15840"/>
                </a:lnTo>
                <a:lnTo>
                  <a:pt x="23050" y="16010"/>
                </a:lnTo>
                <a:lnTo>
                  <a:pt x="22950" y="16240"/>
                </a:lnTo>
                <a:lnTo>
                  <a:pt x="22910" y="16780"/>
                </a:lnTo>
                <a:lnTo>
                  <a:pt x="23050" y="17430"/>
                </a:lnTo>
                <a:lnTo>
                  <a:pt x="23510" y="17710"/>
                </a:lnTo>
                <a:lnTo>
                  <a:pt x="23540" y="17700"/>
                </a:lnTo>
                <a:lnTo>
                  <a:pt x="23640" y="17720"/>
                </a:lnTo>
                <a:lnTo>
                  <a:pt x="23990" y="17900"/>
                </a:lnTo>
                <a:lnTo>
                  <a:pt x="24110" y="18010"/>
                </a:lnTo>
                <a:lnTo>
                  <a:pt x="24150" y="18440"/>
                </a:lnTo>
                <a:lnTo>
                  <a:pt x="24270" y="18730"/>
                </a:lnTo>
                <a:lnTo>
                  <a:pt x="24560" y="18920"/>
                </a:lnTo>
                <a:lnTo>
                  <a:pt x="24660" y="19020"/>
                </a:lnTo>
                <a:lnTo>
                  <a:pt x="24880" y="19200"/>
                </a:lnTo>
                <a:lnTo>
                  <a:pt x="24860" y="19230"/>
                </a:lnTo>
                <a:lnTo>
                  <a:pt x="24840" y="19320"/>
                </a:lnTo>
                <a:lnTo>
                  <a:pt x="24880" y="19320"/>
                </a:lnTo>
                <a:lnTo>
                  <a:pt x="24920" y="19270"/>
                </a:lnTo>
                <a:lnTo>
                  <a:pt x="24990" y="19240"/>
                </a:lnTo>
                <a:lnTo>
                  <a:pt x="25150" y="19230"/>
                </a:lnTo>
                <a:lnTo>
                  <a:pt x="25220" y="19270"/>
                </a:lnTo>
                <a:lnTo>
                  <a:pt x="25280" y="19400"/>
                </a:lnTo>
                <a:lnTo>
                  <a:pt x="25330" y="19400"/>
                </a:lnTo>
                <a:lnTo>
                  <a:pt x="25390" y="19430"/>
                </a:lnTo>
                <a:lnTo>
                  <a:pt x="25460" y="19460"/>
                </a:lnTo>
                <a:lnTo>
                  <a:pt x="25400" y="19490"/>
                </a:lnTo>
                <a:lnTo>
                  <a:pt x="25240" y="19620"/>
                </a:lnTo>
                <a:lnTo>
                  <a:pt x="24890" y="19760"/>
                </a:lnTo>
                <a:lnTo>
                  <a:pt x="23760" y="19640"/>
                </a:lnTo>
                <a:lnTo>
                  <a:pt x="23450" y="19690"/>
                </a:lnTo>
                <a:lnTo>
                  <a:pt x="23010" y="19620"/>
                </a:lnTo>
                <a:lnTo>
                  <a:pt x="21530" y="19800"/>
                </a:lnTo>
                <a:lnTo>
                  <a:pt x="21360" y="19870"/>
                </a:lnTo>
                <a:lnTo>
                  <a:pt x="21200" y="19960"/>
                </a:lnTo>
                <a:lnTo>
                  <a:pt x="20940" y="20240"/>
                </a:lnTo>
                <a:lnTo>
                  <a:pt x="20630" y="20390"/>
                </a:lnTo>
                <a:lnTo>
                  <a:pt x="20490" y="20490"/>
                </a:lnTo>
                <a:lnTo>
                  <a:pt x="20290" y="20820"/>
                </a:lnTo>
                <a:lnTo>
                  <a:pt x="19580" y="21550"/>
                </a:lnTo>
                <a:lnTo>
                  <a:pt x="19490" y="21730"/>
                </a:lnTo>
                <a:lnTo>
                  <a:pt x="19490" y="22020"/>
                </a:lnTo>
                <a:lnTo>
                  <a:pt x="19520" y="22210"/>
                </a:lnTo>
                <a:lnTo>
                  <a:pt x="18400" y="22340"/>
                </a:lnTo>
                <a:lnTo>
                  <a:pt x="17940" y="22280"/>
                </a:lnTo>
                <a:lnTo>
                  <a:pt x="17770" y="22030"/>
                </a:lnTo>
                <a:lnTo>
                  <a:pt x="17770" y="21640"/>
                </a:lnTo>
                <a:lnTo>
                  <a:pt x="17590" y="21090"/>
                </a:lnTo>
                <a:lnTo>
                  <a:pt x="17650" y="21010"/>
                </a:lnTo>
                <a:lnTo>
                  <a:pt x="17630" y="20880"/>
                </a:lnTo>
                <a:lnTo>
                  <a:pt x="17480" y="20750"/>
                </a:lnTo>
                <a:lnTo>
                  <a:pt x="17240" y="20700"/>
                </a:lnTo>
                <a:lnTo>
                  <a:pt x="17050" y="20580"/>
                </a:lnTo>
                <a:lnTo>
                  <a:pt x="16900" y="20430"/>
                </a:lnTo>
                <a:lnTo>
                  <a:pt x="16690" y="20400"/>
                </a:lnTo>
                <a:lnTo>
                  <a:pt x="16490" y="20530"/>
                </a:lnTo>
                <a:lnTo>
                  <a:pt x="16360" y="20650"/>
                </a:lnTo>
                <a:lnTo>
                  <a:pt x="16240" y="20640"/>
                </a:lnTo>
                <a:lnTo>
                  <a:pt x="16010" y="20690"/>
                </a:lnTo>
                <a:lnTo>
                  <a:pt x="15730" y="20870"/>
                </a:lnTo>
                <a:lnTo>
                  <a:pt x="15570" y="21060"/>
                </a:lnTo>
                <a:lnTo>
                  <a:pt x="15500" y="21230"/>
                </a:lnTo>
                <a:lnTo>
                  <a:pt x="15490" y="21280"/>
                </a:lnTo>
                <a:lnTo>
                  <a:pt x="15410" y="21400"/>
                </a:lnTo>
                <a:lnTo>
                  <a:pt x="15270" y="21500"/>
                </a:lnTo>
                <a:lnTo>
                  <a:pt x="15050" y="21410"/>
                </a:lnTo>
                <a:lnTo>
                  <a:pt x="14850" y="21220"/>
                </a:lnTo>
                <a:lnTo>
                  <a:pt x="14270" y="20890"/>
                </a:lnTo>
                <a:lnTo>
                  <a:pt x="14190" y="20730"/>
                </a:lnTo>
                <a:lnTo>
                  <a:pt x="13530" y="20130"/>
                </a:lnTo>
                <a:lnTo>
                  <a:pt x="13030" y="20130"/>
                </a:lnTo>
                <a:lnTo>
                  <a:pt x="12420" y="20020"/>
                </a:lnTo>
                <a:lnTo>
                  <a:pt x="11040" y="19110"/>
                </a:lnTo>
                <a:lnTo>
                  <a:pt x="10870" y="18840"/>
                </a:lnTo>
                <a:lnTo>
                  <a:pt x="10800" y="18530"/>
                </a:lnTo>
                <a:lnTo>
                  <a:pt x="10850" y="17790"/>
                </a:lnTo>
                <a:lnTo>
                  <a:pt x="10740" y="17520"/>
                </a:lnTo>
                <a:lnTo>
                  <a:pt x="10420" y="17140"/>
                </a:lnTo>
                <a:lnTo>
                  <a:pt x="10390" y="17030"/>
                </a:lnTo>
                <a:lnTo>
                  <a:pt x="10330" y="16910"/>
                </a:lnTo>
                <a:lnTo>
                  <a:pt x="10290" y="16820"/>
                </a:lnTo>
                <a:lnTo>
                  <a:pt x="10310" y="16750"/>
                </a:lnTo>
                <a:lnTo>
                  <a:pt x="10360" y="16710"/>
                </a:lnTo>
                <a:lnTo>
                  <a:pt x="10400" y="16690"/>
                </a:lnTo>
                <a:lnTo>
                  <a:pt x="10420" y="16660"/>
                </a:lnTo>
                <a:lnTo>
                  <a:pt x="10380" y="16300"/>
                </a:lnTo>
                <a:lnTo>
                  <a:pt x="10380" y="16270"/>
                </a:lnTo>
                <a:lnTo>
                  <a:pt x="10360" y="16230"/>
                </a:lnTo>
                <a:lnTo>
                  <a:pt x="10260" y="16100"/>
                </a:lnTo>
                <a:lnTo>
                  <a:pt x="10090" y="14490"/>
                </a:lnTo>
                <a:lnTo>
                  <a:pt x="10100" y="14290"/>
                </a:lnTo>
                <a:lnTo>
                  <a:pt x="10110" y="14260"/>
                </a:lnTo>
                <a:lnTo>
                  <a:pt x="10130" y="14230"/>
                </a:lnTo>
                <a:lnTo>
                  <a:pt x="10120" y="14160"/>
                </a:lnTo>
                <a:lnTo>
                  <a:pt x="10090" y="14060"/>
                </a:lnTo>
                <a:lnTo>
                  <a:pt x="10060" y="14010"/>
                </a:lnTo>
                <a:lnTo>
                  <a:pt x="10030" y="13980"/>
                </a:lnTo>
                <a:lnTo>
                  <a:pt x="10000" y="13930"/>
                </a:lnTo>
                <a:lnTo>
                  <a:pt x="10000" y="13850"/>
                </a:lnTo>
                <a:lnTo>
                  <a:pt x="9970" y="13850"/>
                </a:lnTo>
                <a:lnTo>
                  <a:pt x="9670" y="13440"/>
                </a:lnTo>
                <a:lnTo>
                  <a:pt x="9610" y="13240"/>
                </a:lnTo>
                <a:lnTo>
                  <a:pt x="9660" y="12980"/>
                </a:lnTo>
                <a:lnTo>
                  <a:pt x="9920" y="12530"/>
                </a:lnTo>
                <a:lnTo>
                  <a:pt x="10730" y="11700"/>
                </a:lnTo>
                <a:lnTo>
                  <a:pt x="10910" y="11380"/>
                </a:lnTo>
                <a:lnTo>
                  <a:pt x="10910" y="11080"/>
                </a:lnTo>
                <a:lnTo>
                  <a:pt x="10790" y="10760"/>
                </a:lnTo>
                <a:lnTo>
                  <a:pt x="10720" y="10410"/>
                </a:lnTo>
                <a:lnTo>
                  <a:pt x="10860" y="9770"/>
                </a:lnTo>
                <a:lnTo>
                  <a:pt x="10960" y="9520"/>
                </a:lnTo>
                <a:lnTo>
                  <a:pt x="11480" y="8960"/>
                </a:lnTo>
                <a:lnTo>
                  <a:pt x="11510" y="8930"/>
                </a:lnTo>
                <a:lnTo>
                  <a:pt x="11590" y="8950"/>
                </a:lnTo>
                <a:lnTo>
                  <a:pt x="11680" y="9010"/>
                </a:lnTo>
                <a:lnTo>
                  <a:pt x="11710" y="9020"/>
                </a:lnTo>
                <a:lnTo>
                  <a:pt x="11740" y="9020"/>
                </a:lnTo>
                <a:lnTo>
                  <a:pt x="11870" y="9030"/>
                </a:lnTo>
                <a:lnTo>
                  <a:pt x="12140" y="9090"/>
                </a:lnTo>
                <a:lnTo>
                  <a:pt x="12560" y="9100"/>
                </a:lnTo>
                <a:lnTo>
                  <a:pt x="12800" y="9190"/>
                </a:lnTo>
                <a:lnTo>
                  <a:pt x="12910" y="9240"/>
                </a:lnTo>
                <a:lnTo>
                  <a:pt x="13900" y="9450"/>
                </a:lnTo>
                <a:lnTo>
                  <a:pt x="14210" y="9590"/>
                </a:lnTo>
                <a:lnTo>
                  <a:pt x="14490" y="9660"/>
                </a:lnTo>
                <a:lnTo>
                  <a:pt x="14530" y="9650"/>
                </a:lnTo>
                <a:lnTo>
                  <a:pt x="14850" y="9610"/>
                </a:lnTo>
                <a:lnTo>
                  <a:pt x="14930" y="9570"/>
                </a:lnTo>
                <a:lnTo>
                  <a:pt x="15170" y="9390"/>
                </a:lnTo>
                <a:lnTo>
                  <a:pt x="15270" y="9350"/>
                </a:lnTo>
                <a:lnTo>
                  <a:pt x="15330" y="9330"/>
                </a:lnTo>
                <a:lnTo>
                  <a:pt x="15510" y="9320"/>
                </a:lnTo>
                <a:lnTo>
                  <a:pt x="15620" y="9290"/>
                </a:lnTo>
                <a:lnTo>
                  <a:pt x="15670" y="9280"/>
                </a:lnTo>
                <a:lnTo>
                  <a:pt x="15740" y="9300"/>
                </a:lnTo>
                <a:lnTo>
                  <a:pt x="16230" y="9510"/>
                </a:lnTo>
                <a:lnTo>
                  <a:pt x="16310" y="9540"/>
                </a:lnTo>
                <a:lnTo>
                  <a:pt x="16400" y="9530"/>
                </a:lnTo>
                <a:lnTo>
                  <a:pt x="16500" y="9490"/>
                </a:lnTo>
                <a:lnTo>
                  <a:pt x="16580" y="9440"/>
                </a:lnTo>
                <a:lnTo>
                  <a:pt x="16650" y="9380"/>
                </a:lnTo>
                <a:lnTo>
                  <a:pt x="16720" y="9310"/>
                </a:lnTo>
                <a:lnTo>
                  <a:pt x="16770" y="9220"/>
                </a:lnTo>
                <a:lnTo>
                  <a:pt x="16900" y="8950"/>
                </a:lnTo>
                <a:lnTo>
                  <a:pt x="16960" y="8870"/>
                </a:lnTo>
                <a:lnTo>
                  <a:pt x="17050" y="8800"/>
                </a:lnTo>
                <a:lnTo>
                  <a:pt x="17320" y="8660"/>
                </a:lnTo>
                <a:lnTo>
                  <a:pt x="17400" y="8580"/>
                </a:lnTo>
                <a:lnTo>
                  <a:pt x="17480" y="8400"/>
                </a:lnTo>
                <a:lnTo>
                  <a:pt x="17540" y="8310"/>
                </a:lnTo>
                <a:lnTo>
                  <a:pt x="17570" y="8280"/>
                </a:lnTo>
                <a:lnTo>
                  <a:pt x="17650" y="8230"/>
                </a:lnTo>
                <a:lnTo>
                  <a:pt x="17690" y="8200"/>
                </a:lnTo>
                <a:lnTo>
                  <a:pt x="17720" y="8170"/>
                </a:lnTo>
                <a:lnTo>
                  <a:pt x="17840" y="7960"/>
                </a:lnTo>
                <a:lnTo>
                  <a:pt x="17900" y="7880"/>
                </a:lnTo>
                <a:lnTo>
                  <a:pt x="17970" y="7820"/>
                </a:lnTo>
                <a:lnTo>
                  <a:pt x="18050" y="7790"/>
                </a:lnTo>
                <a:lnTo>
                  <a:pt x="18130" y="7780"/>
                </a:lnTo>
                <a:lnTo>
                  <a:pt x="18260" y="7840"/>
                </a:lnTo>
                <a:lnTo>
                  <a:pt x="18330" y="7860"/>
                </a:lnTo>
                <a:lnTo>
                  <a:pt x="18390" y="7850"/>
                </a:lnTo>
                <a:lnTo>
                  <a:pt x="18670" y="7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rdebil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5460" y="19460"/>
                </a:moveTo>
                <a:lnTo>
                  <a:pt x="25390" y="19430"/>
                </a:lnTo>
                <a:lnTo>
                  <a:pt x="25330" y="19400"/>
                </a:lnTo>
                <a:lnTo>
                  <a:pt x="25280" y="19400"/>
                </a:lnTo>
                <a:lnTo>
                  <a:pt x="25220" y="19270"/>
                </a:lnTo>
                <a:lnTo>
                  <a:pt x="25150" y="19230"/>
                </a:lnTo>
                <a:lnTo>
                  <a:pt x="24990" y="19240"/>
                </a:lnTo>
                <a:lnTo>
                  <a:pt x="24920" y="19270"/>
                </a:lnTo>
                <a:lnTo>
                  <a:pt x="24880" y="19320"/>
                </a:lnTo>
                <a:lnTo>
                  <a:pt x="24840" y="19320"/>
                </a:lnTo>
                <a:lnTo>
                  <a:pt x="24860" y="19230"/>
                </a:lnTo>
                <a:lnTo>
                  <a:pt x="24880" y="19200"/>
                </a:lnTo>
                <a:lnTo>
                  <a:pt x="24660" y="19020"/>
                </a:lnTo>
                <a:lnTo>
                  <a:pt x="24560" y="18920"/>
                </a:lnTo>
                <a:lnTo>
                  <a:pt x="24270" y="18730"/>
                </a:lnTo>
                <a:lnTo>
                  <a:pt x="24150" y="18440"/>
                </a:lnTo>
                <a:lnTo>
                  <a:pt x="24110" y="18010"/>
                </a:lnTo>
                <a:lnTo>
                  <a:pt x="23990" y="17900"/>
                </a:lnTo>
                <a:lnTo>
                  <a:pt x="23640" y="17720"/>
                </a:lnTo>
                <a:lnTo>
                  <a:pt x="23540" y="17700"/>
                </a:lnTo>
                <a:lnTo>
                  <a:pt x="23510" y="17710"/>
                </a:lnTo>
                <a:lnTo>
                  <a:pt x="23050" y="17430"/>
                </a:lnTo>
                <a:lnTo>
                  <a:pt x="22910" y="16780"/>
                </a:lnTo>
                <a:lnTo>
                  <a:pt x="22950" y="16240"/>
                </a:lnTo>
                <a:lnTo>
                  <a:pt x="23050" y="16010"/>
                </a:lnTo>
                <a:lnTo>
                  <a:pt x="23100" y="15840"/>
                </a:lnTo>
                <a:lnTo>
                  <a:pt x="23050" y="15740"/>
                </a:lnTo>
                <a:lnTo>
                  <a:pt x="22740" y="15450"/>
                </a:lnTo>
                <a:lnTo>
                  <a:pt x="22370" y="14940"/>
                </a:lnTo>
                <a:lnTo>
                  <a:pt x="22130" y="14350"/>
                </a:lnTo>
                <a:lnTo>
                  <a:pt x="22100" y="13870"/>
                </a:lnTo>
                <a:lnTo>
                  <a:pt x="21960" y="13430"/>
                </a:lnTo>
                <a:lnTo>
                  <a:pt x="21630" y="13270"/>
                </a:lnTo>
                <a:lnTo>
                  <a:pt x="20570" y="13420"/>
                </a:lnTo>
                <a:lnTo>
                  <a:pt x="20430" y="13400"/>
                </a:lnTo>
                <a:lnTo>
                  <a:pt x="20370" y="13350"/>
                </a:lnTo>
                <a:lnTo>
                  <a:pt x="20220" y="13210"/>
                </a:lnTo>
                <a:lnTo>
                  <a:pt x="19920" y="13240"/>
                </a:lnTo>
                <a:lnTo>
                  <a:pt x="19690" y="13330"/>
                </a:lnTo>
                <a:lnTo>
                  <a:pt x="19640" y="13150"/>
                </a:lnTo>
                <a:lnTo>
                  <a:pt x="19660" y="12840"/>
                </a:lnTo>
                <a:lnTo>
                  <a:pt x="19760" y="12620"/>
                </a:lnTo>
                <a:lnTo>
                  <a:pt x="19880" y="12460"/>
                </a:lnTo>
                <a:lnTo>
                  <a:pt x="20020" y="12180"/>
                </a:lnTo>
                <a:lnTo>
                  <a:pt x="20400" y="11910"/>
                </a:lnTo>
                <a:lnTo>
                  <a:pt x="20600" y="11690"/>
                </a:lnTo>
                <a:lnTo>
                  <a:pt x="20920" y="11600"/>
                </a:lnTo>
                <a:lnTo>
                  <a:pt x="21260" y="11650"/>
                </a:lnTo>
                <a:lnTo>
                  <a:pt x="21490" y="11500"/>
                </a:lnTo>
                <a:lnTo>
                  <a:pt x="21400" y="11200"/>
                </a:lnTo>
                <a:lnTo>
                  <a:pt x="21150" y="11060"/>
                </a:lnTo>
                <a:lnTo>
                  <a:pt x="21150" y="10890"/>
                </a:lnTo>
                <a:lnTo>
                  <a:pt x="21320" y="10660"/>
                </a:lnTo>
                <a:lnTo>
                  <a:pt x="21370" y="10250"/>
                </a:lnTo>
                <a:lnTo>
                  <a:pt x="21100" y="9570"/>
                </a:lnTo>
                <a:lnTo>
                  <a:pt x="21090" y="9120"/>
                </a:lnTo>
                <a:lnTo>
                  <a:pt x="21010" y="9010"/>
                </a:lnTo>
                <a:lnTo>
                  <a:pt x="21080" y="8320"/>
                </a:lnTo>
                <a:lnTo>
                  <a:pt x="20890" y="8250"/>
                </a:lnTo>
                <a:lnTo>
                  <a:pt x="20590" y="8520"/>
                </a:lnTo>
                <a:lnTo>
                  <a:pt x="20270" y="8710"/>
                </a:lnTo>
                <a:lnTo>
                  <a:pt x="20080" y="8700"/>
                </a:lnTo>
                <a:lnTo>
                  <a:pt x="19720" y="8940"/>
                </a:lnTo>
                <a:lnTo>
                  <a:pt x="19180" y="9880"/>
                </a:lnTo>
                <a:lnTo>
                  <a:pt x="19250" y="9980"/>
                </a:lnTo>
                <a:lnTo>
                  <a:pt x="19320" y="10000"/>
                </a:lnTo>
                <a:lnTo>
                  <a:pt x="19260" y="10080"/>
                </a:lnTo>
                <a:lnTo>
                  <a:pt x="18970" y="10300"/>
                </a:lnTo>
                <a:lnTo>
                  <a:pt x="18790" y="10550"/>
                </a:lnTo>
                <a:lnTo>
                  <a:pt x="18590" y="10710"/>
                </a:lnTo>
                <a:lnTo>
                  <a:pt x="17890" y="10510"/>
                </a:lnTo>
                <a:lnTo>
                  <a:pt x="17580" y="10590"/>
                </a:lnTo>
                <a:lnTo>
                  <a:pt x="17250" y="10770"/>
                </a:lnTo>
                <a:lnTo>
                  <a:pt x="16930" y="10890"/>
                </a:lnTo>
                <a:lnTo>
                  <a:pt x="16690" y="10750"/>
                </a:lnTo>
                <a:lnTo>
                  <a:pt x="16560" y="10420"/>
                </a:lnTo>
                <a:lnTo>
                  <a:pt x="16630" y="10050"/>
                </a:lnTo>
                <a:lnTo>
                  <a:pt x="16820" y="9800"/>
                </a:lnTo>
                <a:lnTo>
                  <a:pt x="16950" y="9720"/>
                </a:lnTo>
                <a:lnTo>
                  <a:pt x="17000" y="9640"/>
                </a:lnTo>
                <a:lnTo>
                  <a:pt x="17170" y="9620"/>
                </a:lnTo>
                <a:lnTo>
                  <a:pt x="17420" y="9680"/>
                </a:lnTo>
                <a:lnTo>
                  <a:pt x="17490" y="9620"/>
                </a:lnTo>
                <a:lnTo>
                  <a:pt x="17520" y="9450"/>
                </a:lnTo>
                <a:lnTo>
                  <a:pt x="17520" y="9280"/>
                </a:lnTo>
                <a:lnTo>
                  <a:pt x="17530" y="9180"/>
                </a:lnTo>
                <a:lnTo>
                  <a:pt x="17630" y="9180"/>
                </a:lnTo>
                <a:lnTo>
                  <a:pt x="17850" y="9360"/>
                </a:lnTo>
                <a:lnTo>
                  <a:pt x="18060" y="9320"/>
                </a:lnTo>
                <a:lnTo>
                  <a:pt x="18240" y="9210"/>
                </a:lnTo>
                <a:lnTo>
                  <a:pt x="18540" y="9170"/>
                </a:lnTo>
                <a:lnTo>
                  <a:pt x="18950" y="8890"/>
                </a:lnTo>
                <a:lnTo>
                  <a:pt x="19040" y="8750"/>
                </a:lnTo>
                <a:lnTo>
                  <a:pt x="19070" y="8640"/>
                </a:lnTo>
                <a:lnTo>
                  <a:pt x="19090" y="8520"/>
                </a:lnTo>
                <a:lnTo>
                  <a:pt x="19010" y="8150"/>
                </a:lnTo>
                <a:lnTo>
                  <a:pt x="18940" y="8030"/>
                </a:lnTo>
                <a:lnTo>
                  <a:pt x="18790" y="7960"/>
                </a:lnTo>
                <a:lnTo>
                  <a:pt x="18730" y="7880"/>
                </a:lnTo>
                <a:lnTo>
                  <a:pt x="18720" y="7820"/>
                </a:lnTo>
                <a:lnTo>
                  <a:pt x="18700" y="7810"/>
                </a:lnTo>
                <a:lnTo>
                  <a:pt x="18670" y="7690"/>
                </a:lnTo>
                <a:lnTo>
                  <a:pt x="18700" y="7670"/>
                </a:lnTo>
                <a:lnTo>
                  <a:pt x="18750" y="7610"/>
                </a:lnTo>
                <a:lnTo>
                  <a:pt x="18770" y="7570"/>
                </a:lnTo>
                <a:lnTo>
                  <a:pt x="18850" y="7340"/>
                </a:lnTo>
                <a:lnTo>
                  <a:pt x="19020" y="7060"/>
                </a:lnTo>
                <a:lnTo>
                  <a:pt x="19040" y="7000"/>
                </a:lnTo>
                <a:lnTo>
                  <a:pt x="19080" y="6950"/>
                </a:lnTo>
                <a:lnTo>
                  <a:pt x="19310" y="6810"/>
                </a:lnTo>
                <a:lnTo>
                  <a:pt x="19780" y="6630"/>
                </a:lnTo>
                <a:lnTo>
                  <a:pt x="19830" y="6600"/>
                </a:lnTo>
                <a:lnTo>
                  <a:pt x="19970" y="6520"/>
                </a:lnTo>
                <a:lnTo>
                  <a:pt x="20130" y="6360"/>
                </a:lnTo>
                <a:lnTo>
                  <a:pt x="20370" y="6060"/>
                </a:lnTo>
                <a:lnTo>
                  <a:pt x="20520" y="5930"/>
                </a:lnTo>
                <a:lnTo>
                  <a:pt x="20720" y="5820"/>
                </a:lnTo>
                <a:lnTo>
                  <a:pt x="21050" y="5700"/>
                </a:lnTo>
                <a:lnTo>
                  <a:pt x="21150" y="5690"/>
                </a:lnTo>
                <a:lnTo>
                  <a:pt x="21210" y="5650"/>
                </a:lnTo>
                <a:lnTo>
                  <a:pt x="21460" y="5400"/>
                </a:lnTo>
                <a:lnTo>
                  <a:pt x="21550" y="5350"/>
                </a:lnTo>
                <a:lnTo>
                  <a:pt x="22110" y="5030"/>
                </a:lnTo>
                <a:lnTo>
                  <a:pt x="22310" y="4820"/>
                </a:lnTo>
                <a:lnTo>
                  <a:pt x="22390" y="4750"/>
                </a:lnTo>
                <a:lnTo>
                  <a:pt x="22480" y="4680"/>
                </a:lnTo>
                <a:lnTo>
                  <a:pt x="22590" y="4650"/>
                </a:lnTo>
                <a:lnTo>
                  <a:pt x="22950" y="4660"/>
                </a:lnTo>
                <a:lnTo>
                  <a:pt x="23010" y="4640"/>
                </a:lnTo>
                <a:lnTo>
                  <a:pt x="23060" y="4600"/>
                </a:lnTo>
                <a:lnTo>
                  <a:pt x="23110" y="4520"/>
                </a:lnTo>
                <a:lnTo>
                  <a:pt x="23180" y="4530"/>
                </a:lnTo>
                <a:lnTo>
                  <a:pt x="23270" y="4600"/>
                </a:lnTo>
                <a:lnTo>
                  <a:pt x="23560" y="4870"/>
                </a:lnTo>
                <a:lnTo>
                  <a:pt x="24350" y="5820"/>
                </a:lnTo>
                <a:lnTo>
                  <a:pt x="24670" y="6120"/>
                </a:lnTo>
                <a:lnTo>
                  <a:pt x="24800" y="6300"/>
                </a:lnTo>
                <a:lnTo>
                  <a:pt x="24910" y="6520"/>
                </a:lnTo>
                <a:lnTo>
                  <a:pt x="24860" y="6540"/>
                </a:lnTo>
                <a:lnTo>
                  <a:pt x="24740" y="6580"/>
                </a:lnTo>
                <a:lnTo>
                  <a:pt x="24490" y="6750"/>
                </a:lnTo>
                <a:lnTo>
                  <a:pt x="24190" y="6800"/>
                </a:lnTo>
                <a:lnTo>
                  <a:pt x="24040" y="6890"/>
                </a:lnTo>
                <a:lnTo>
                  <a:pt x="23900" y="7020"/>
                </a:lnTo>
                <a:lnTo>
                  <a:pt x="23810" y="7190"/>
                </a:lnTo>
                <a:lnTo>
                  <a:pt x="23800" y="7400"/>
                </a:lnTo>
                <a:lnTo>
                  <a:pt x="23870" y="7560"/>
                </a:lnTo>
                <a:lnTo>
                  <a:pt x="23980" y="7730"/>
                </a:lnTo>
                <a:lnTo>
                  <a:pt x="24250" y="7990"/>
                </a:lnTo>
                <a:lnTo>
                  <a:pt x="24520" y="8100"/>
                </a:lnTo>
                <a:lnTo>
                  <a:pt x="24590" y="8170"/>
                </a:lnTo>
                <a:lnTo>
                  <a:pt x="24730" y="8470"/>
                </a:lnTo>
                <a:lnTo>
                  <a:pt x="24760" y="8550"/>
                </a:lnTo>
                <a:lnTo>
                  <a:pt x="24750" y="8630"/>
                </a:lnTo>
                <a:lnTo>
                  <a:pt x="24730" y="8720"/>
                </a:lnTo>
                <a:lnTo>
                  <a:pt x="24700" y="8800"/>
                </a:lnTo>
                <a:lnTo>
                  <a:pt x="24650" y="8860"/>
                </a:lnTo>
                <a:lnTo>
                  <a:pt x="24460" y="8980"/>
                </a:lnTo>
                <a:lnTo>
                  <a:pt x="23590" y="9140"/>
                </a:lnTo>
                <a:lnTo>
                  <a:pt x="23570" y="9180"/>
                </a:lnTo>
                <a:lnTo>
                  <a:pt x="23570" y="9220"/>
                </a:lnTo>
                <a:lnTo>
                  <a:pt x="23560" y="9260"/>
                </a:lnTo>
                <a:lnTo>
                  <a:pt x="23310" y="9410"/>
                </a:lnTo>
                <a:lnTo>
                  <a:pt x="23270" y="9480"/>
                </a:lnTo>
                <a:lnTo>
                  <a:pt x="23280" y="9730"/>
                </a:lnTo>
                <a:lnTo>
                  <a:pt x="23370" y="9900"/>
                </a:lnTo>
                <a:lnTo>
                  <a:pt x="23680" y="10150"/>
                </a:lnTo>
                <a:lnTo>
                  <a:pt x="24300" y="10460"/>
                </a:lnTo>
                <a:lnTo>
                  <a:pt x="24360" y="10510"/>
                </a:lnTo>
                <a:lnTo>
                  <a:pt x="24370" y="10560"/>
                </a:lnTo>
                <a:lnTo>
                  <a:pt x="24400" y="10650"/>
                </a:lnTo>
                <a:lnTo>
                  <a:pt x="24380" y="10770"/>
                </a:lnTo>
                <a:lnTo>
                  <a:pt x="24390" y="10870"/>
                </a:lnTo>
                <a:lnTo>
                  <a:pt x="24610" y="11050"/>
                </a:lnTo>
                <a:lnTo>
                  <a:pt x="24690" y="11160"/>
                </a:lnTo>
                <a:lnTo>
                  <a:pt x="24770" y="11240"/>
                </a:lnTo>
                <a:lnTo>
                  <a:pt x="24920" y="11240"/>
                </a:lnTo>
                <a:lnTo>
                  <a:pt x="25160" y="11130"/>
                </a:lnTo>
                <a:lnTo>
                  <a:pt x="25270" y="11130"/>
                </a:lnTo>
                <a:lnTo>
                  <a:pt x="25320" y="11260"/>
                </a:lnTo>
                <a:lnTo>
                  <a:pt x="25350" y="11420"/>
                </a:lnTo>
                <a:lnTo>
                  <a:pt x="25420" y="11500"/>
                </a:lnTo>
                <a:lnTo>
                  <a:pt x="25490" y="11570"/>
                </a:lnTo>
                <a:lnTo>
                  <a:pt x="25570" y="11700"/>
                </a:lnTo>
                <a:lnTo>
                  <a:pt x="25650" y="11780"/>
                </a:lnTo>
                <a:lnTo>
                  <a:pt x="25720" y="11880"/>
                </a:lnTo>
                <a:lnTo>
                  <a:pt x="25830" y="12030"/>
                </a:lnTo>
                <a:lnTo>
                  <a:pt x="25900" y="12110"/>
                </a:lnTo>
                <a:lnTo>
                  <a:pt x="26020" y="12320"/>
                </a:lnTo>
                <a:lnTo>
                  <a:pt x="26170" y="12470"/>
                </a:lnTo>
                <a:lnTo>
                  <a:pt x="26200" y="12470"/>
                </a:lnTo>
                <a:lnTo>
                  <a:pt x="26230" y="12530"/>
                </a:lnTo>
                <a:lnTo>
                  <a:pt x="26380" y="12670"/>
                </a:lnTo>
                <a:lnTo>
                  <a:pt x="26470" y="12800"/>
                </a:lnTo>
                <a:lnTo>
                  <a:pt x="26500" y="12910"/>
                </a:lnTo>
                <a:lnTo>
                  <a:pt x="26610" y="12950"/>
                </a:lnTo>
                <a:lnTo>
                  <a:pt x="26790" y="12990"/>
                </a:lnTo>
                <a:lnTo>
                  <a:pt x="26860" y="13070"/>
                </a:lnTo>
                <a:lnTo>
                  <a:pt x="26820" y="13180"/>
                </a:lnTo>
                <a:lnTo>
                  <a:pt x="25760" y="14450"/>
                </a:lnTo>
                <a:lnTo>
                  <a:pt x="25660" y="14680"/>
                </a:lnTo>
                <a:lnTo>
                  <a:pt x="25620" y="15000"/>
                </a:lnTo>
                <a:lnTo>
                  <a:pt x="25470" y="15230"/>
                </a:lnTo>
                <a:lnTo>
                  <a:pt x="25460" y="15560"/>
                </a:lnTo>
                <a:lnTo>
                  <a:pt x="25890" y="16760"/>
                </a:lnTo>
                <a:lnTo>
                  <a:pt x="26670" y="17990"/>
                </a:lnTo>
                <a:lnTo>
                  <a:pt x="26930" y="18260"/>
                </a:lnTo>
                <a:lnTo>
                  <a:pt x="27230" y="18500"/>
                </a:lnTo>
                <a:lnTo>
                  <a:pt x="27390" y="18700"/>
                </a:lnTo>
                <a:lnTo>
                  <a:pt x="27400" y="18870"/>
                </a:lnTo>
                <a:lnTo>
                  <a:pt x="27380" y="19130"/>
                </a:lnTo>
                <a:lnTo>
                  <a:pt x="27420" y="19440"/>
                </a:lnTo>
                <a:lnTo>
                  <a:pt x="27470" y="19580"/>
                </a:lnTo>
                <a:lnTo>
                  <a:pt x="27150" y="19410"/>
                </a:lnTo>
                <a:lnTo>
                  <a:pt x="26990" y="19460"/>
                </a:lnTo>
                <a:lnTo>
                  <a:pt x="26800" y="19590"/>
                </a:lnTo>
                <a:lnTo>
                  <a:pt x="26630" y="19570"/>
                </a:lnTo>
                <a:lnTo>
                  <a:pt x="26500" y="19490"/>
                </a:lnTo>
                <a:lnTo>
                  <a:pt x="26410" y="19530"/>
                </a:lnTo>
                <a:lnTo>
                  <a:pt x="26350" y="19630"/>
                </a:lnTo>
                <a:lnTo>
                  <a:pt x="26350" y="19730"/>
                </a:lnTo>
                <a:lnTo>
                  <a:pt x="26280" y="19830"/>
                </a:lnTo>
                <a:lnTo>
                  <a:pt x="26140" y="19860"/>
                </a:lnTo>
                <a:lnTo>
                  <a:pt x="25790" y="19490"/>
                </a:lnTo>
                <a:lnTo>
                  <a:pt x="25590" y="19420"/>
                </a:lnTo>
                <a:lnTo>
                  <a:pt x="25460" y="19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il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7470" y="19580"/>
                </a:moveTo>
                <a:lnTo>
                  <a:pt x="27420" y="19440"/>
                </a:lnTo>
                <a:lnTo>
                  <a:pt x="27380" y="19130"/>
                </a:lnTo>
                <a:lnTo>
                  <a:pt x="27400" y="18870"/>
                </a:lnTo>
                <a:lnTo>
                  <a:pt x="27390" y="18700"/>
                </a:lnTo>
                <a:lnTo>
                  <a:pt x="27230" y="18500"/>
                </a:lnTo>
                <a:lnTo>
                  <a:pt x="26930" y="18260"/>
                </a:lnTo>
                <a:lnTo>
                  <a:pt x="26670" y="17990"/>
                </a:lnTo>
                <a:lnTo>
                  <a:pt x="25890" y="16760"/>
                </a:lnTo>
                <a:lnTo>
                  <a:pt x="25460" y="15560"/>
                </a:lnTo>
                <a:lnTo>
                  <a:pt x="25470" y="15230"/>
                </a:lnTo>
                <a:lnTo>
                  <a:pt x="25620" y="15000"/>
                </a:lnTo>
                <a:lnTo>
                  <a:pt x="25660" y="14680"/>
                </a:lnTo>
                <a:lnTo>
                  <a:pt x="25760" y="14450"/>
                </a:lnTo>
                <a:lnTo>
                  <a:pt x="26820" y="13180"/>
                </a:lnTo>
                <a:lnTo>
                  <a:pt x="26860" y="13070"/>
                </a:lnTo>
                <a:lnTo>
                  <a:pt x="26790" y="12990"/>
                </a:lnTo>
                <a:lnTo>
                  <a:pt x="26610" y="12950"/>
                </a:lnTo>
                <a:lnTo>
                  <a:pt x="26500" y="12910"/>
                </a:lnTo>
                <a:lnTo>
                  <a:pt x="26470" y="12800"/>
                </a:lnTo>
                <a:lnTo>
                  <a:pt x="26380" y="12670"/>
                </a:lnTo>
                <a:lnTo>
                  <a:pt x="26230" y="12530"/>
                </a:lnTo>
                <a:lnTo>
                  <a:pt x="26200" y="12470"/>
                </a:lnTo>
                <a:lnTo>
                  <a:pt x="26420" y="12490"/>
                </a:lnTo>
                <a:lnTo>
                  <a:pt x="26530" y="12460"/>
                </a:lnTo>
                <a:lnTo>
                  <a:pt x="26660" y="12400"/>
                </a:lnTo>
                <a:lnTo>
                  <a:pt x="26780" y="12330"/>
                </a:lnTo>
                <a:lnTo>
                  <a:pt x="26870" y="12230"/>
                </a:lnTo>
                <a:lnTo>
                  <a:pt x="26970" y="12180"/>
                </a:lnTo>
                <a:lnTo>
                  <a:pt x="27130" y="12180"/>
                </a:lnTo>
                <a:lnTo>
                  <a:pt x="27430" y="12240"/>
                </a:lnTo>
                <a:lnTo>
                  <a:pt x="27440" y="12770"/>
                </a:lnTo>
                <a:lnTo>
                  <a:pt x="27390" y="12940"/>
                </a:lnTo>
                <a:lnTo>
                  <a:pt x="27420" y="13070"/>
                </a:lnTo>
                <a:lnTo>
                  <a:pt x="27430" y="13390"/>
                </a:lnTo>
                <a:lnTo>
                  <a:pt x="27520" y="13610"/>
                </a:lnTo>
                <a:lnTo>
                  <a:pt x="27590" y="14340"/>
                </a:lnTo>
                <a:lnTo>
                  <a:pt x="27780" y="15040"/>
                </a:lnTo>
                <a:lnTo>
                  <a:pt x="27740" y="15150"/>
                </a:lnTo>
                <a:lnTo>
                  <a:pt x="27740" y="15290"/>
                </a:lnTo>
                <a:lnTo>
                  <a:pt x="27760" y="15420"/>
                </a:lnTo>
                <a:lnTo>
                  <a:pt x="27800" y="15510"/>
                </a:lnTo>
                <a:lnTo>
                  <a:pt x="27960" y="15780"/>
                </a:lnTo>
                <a:lnTo>
                  <a:pt x="27960" y="15840"/>
                </a:lnTo>
                <a:lnTo>
                  <a:pt x="27950" y="15900"/>
                </a:lnTo>
                <a:lnTo>
                  <a:pt x="27940" y="15940"/>
                </a:lnTo>
                <a:lnTo>
                  <a:pt x="27990" y="16170"/>
                </a:lnTo>
                <a:lnTo>
                  <a:pt x="28090" y="16400"/>
                </a:lnTo>
                <a:lnTo>
                  <a:pt x="28330" y="16760"/>
                </a:lnTo>
                <a:lnTo>
                  <a:pt x="28650" y="17090"/>
                </a:lnTo>
                <a:lnTo>
                  <a:pt x="28990" y="17340"/>
                </a:lnTo>
                <a:lnTo>
                  <a:pt x="29750" y="17730"/>
                </a:lnTo>
                <a:lnTo>
                  <a:pt x="30100" y="17850"/>
                </a:lnTo>
                <a:lnTo>
                  <a:pt x="31910" y="18100"/>
                </a:lnTo>
                <a:lnTo>
                  <a:pt x="32110" y="18070"/>
                </a:lnTo>
                <a:lnTo>
                  <a:pt x="32270" y="18000"/>
                </a:lnTo>
                <a:lnTo>
                  <a:pt x="32420" y="17970"/>
                </a:lnTo>
                <a:lnTo>
                  <a:pt x="32590" y="18060"/>
                </a:lnTo>
                <a:lnTo>
                  <a:pt x="32540" y="18070"/>
                </a:lnTo>
                <a:lnTo>
                  <a:pt x="32490" y="18050"/>
                </a:lnTo>
                <a:lnTo>
                  <a:pt x="32460" y="18050"/>
                </a:lnTo>
                <a:lnTo>
                  <a:pt x="32430" y="18100"/>
                </a:lnTo>
                <a:lnTo>
                  <a:pt x="32820" y="18250"/>
                </a:lnTo>
                <a:lnTo>
                  <a:pt x="33430" y="18390"/>
                </a:lnTo>
                <a:lnTo>
                  <a:pt x="33650" y="18480"/>
                </a:lnTo>
                <a:lnTo>
                  <a:pt x="33800" y="18620"/>
                </a:lnTo>
                <a:lnTo>
                  <a:pt x="33780" y="18830"/>
                </a:lnTo>
                <a:lnTo>
                  <a:pt x="33820" y="18910"/>
                </a:lnTo>
                <a:lnTo>
                  <a:pt x="33880" y="19130"/>
                </a:lnTo>
                <a:lnTo>
                  <a:pt x="33930" y="19210"/>
                </a:lnTo>
                <a:lnTo>
                  <a:pt x="34000" y="19320"/>
                </a:lnTo>
                <a:lnTo>
                  <a:pt x="34110" y="19640"/>
                </a:lnTo>
                <a:lnTo>
                  <a:pt x="34250" y="19870"/>
                </a:lnTo>
                <a:lnTo>
                  <a:pt x="34410" y="20030"/>
                </a:lnTo>
                <a:lnTo>
                  <a:pt x="34750" y="20290"/>
                </a:lnTo>
                <a:lnTo>
                  <a:pt x="34990" y="20570"/>
                </a:lnTo>
                <a:lnTo>
                  <a:pt x="35060" y="20610"/>
                </a:lnTo>
                <a:lnTo>
                  <a:pt x="35150" y="20640"/>
                </a:lnTo>
                <a:lnTo>
                  <a:pt x="35440" y="20840"/>
                </a:lnTo>
                <a:lnTo>
                  <a:pt x="35440" y="20860"/>
                </a:lnTo>
                <a:lnTo>
                  <a:pt x="35400" y="21010"/>
                </a:lnTo>
                <a:lnTo>
                  <a:pt x="35240" y="21240"/>
                </a:lnTo>
                <a:lnTo>
                  <a:pt x="34990" y="21370"/>
                </a:lnTo>
                <a:lnTo>
                  <a:pt x="34800" y="21550"/>
                </a:lnTo>
                <a:lnTo>
                  <a:pt x="34700" y="22040"/>
                </a:lnTo>
                <a:lnTo>
                  <a:pt x="34410" y="22560"/>
                </a:lnTo>
                <a:lnTo>
                  <a:pt x="34160" y="22720"/>
                </a:lnTo>
                <a:lnTo>
                  <a:pt x="33520" y="22660"/>
                </a:lnTo>
                <a:lnTo>
                  <a:pt x="33130" y="22740"/>
                </a:lnTo>
                <a:lnTo>
                  <a:pt x="33030" y="22800"/>
                </a:lnTo>
                <a:lnTo>
                  <a:pt x="32930" y="22830"/>
                </a:lnTo>
                <a:lnTo>
                  <a:pt x="32050" y="23310"/>
                </a:lnTo>
                <a:lnTo>
                  <a:pt x="31810" y="23350"/>
                </a:lnTo>
                <a:lnTo>
                  <a:pt x="31380" y="23270"/>
                </a:lnTo>
                <a:lnTo>
                  <a:pt x="31280" y="23200"/>
                </a:lnTo>
                <a:lnTo>
                  <a:pt x="31130" y="23170"/>
                </a:lnTo>
                <a:lnTo>
                  <a:pt x="30890" y="23180"/>
                </a:lnTo>
                <a:lnTo>
                  <a:pt x="30250" y="22990"/>
                </a:lnTo>
                <a:lnTo>
                  <a:pt x="29960" y="22720"/>
                </a:lnTo>
                <a:lnTo>
                  <a:pt x="29690" y="22380"/>
                </a:lnTo>
                <a:lnTo>
                  <a:pt x="29630" y="22190"/>
                </a:lnTo>
                <a:lnTo>
                  <a:pt x="29620" y="22090"/>
                </a:lnTo>
                <a:lnTo>
                  <a:pt x="29180" y="21880"/>
                </a:lnTo>
                <a:lnTo>
                  <a:pt x="28900" y="20910"/>
                </a:lnTo>
                <a:lnTo>
                  <a:pt x="28700" y="20590"/>
                </a:lnTo>
                <a:lnTo>
                  <a:pt x="28180" y="20030"/>
                </a:lnTo>
                <a:lnTo>
                  <a:pt x="27470" y="19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ord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1550" y="26610"/>
                </a:moveTo>
                <a:lnTo>
                  <a:pt x="11550" y="26600"/>
                </a:lnTo>
                <a:lnTo>
                  <a:pt x="11710" y="26510"/>
                </a:lnTo>
                <a:lnTo>
                  <a:pt x="11890" y="26320"/>
                </a:lnTo>
                <a:lnTo>
                  <a:pt x="11970" y="26130"/>
                </a:lnTo>
                <a:lnTo>
                  <a:pt x="12230" y="25830"/>
                </a:lnTo>
                <a:lnTo>
                  <a:pt x="12300" y="25550"/>
                </a:lnTo>
                <a:lnTo>
                  <a:pt x="12400" y="25440"/>
                </a:lnTo>
                <a:lnTo>
                  <a:pt x="12450" y="25350"/>
                </a:lnTo>
                <a:lnTo>
                  <a:pt x="12600" y="25190"/>
                </a:lnTo>
                <a:lnTo>
                  <a:pt x="13360" y="24950"/>
                </a:lnTo>
                <a:lnTo>
                  <a:pt x="13590" y="24600"/>
                </a:lnTo>
                <a:lnTo>
                  <a:pt x="13600" y="24320"/>
                </a:lnTo>
                <a:lnTo>
                  <a:pt x="13700" y="24180"/>
                </a:lnTo>
                <a:lnTo>
                  <a:pt x="14110" y="24020"/>
                </a:lnTo>
                <a:lnTo>
                  <a:pt x="15300" y="24190"/>
                </a:lnTo>
                <a:lnTo>
                  <a:pt x="17730" y="23960"/>
                </a:lnTo>
                <a:lnTo>
                  <a:pt x="17790" y="24010"/>
                </a:lnTo>
                <a:lnTo>
                  <a:pt x="17820" y="24080"/>
                </a:lnTo>
                <a:lnTo>
                  <a:pt x="17890" y="24170"/>
                </a:lnTo>
                <a:lnTo>
                  <a:pt x="17980" y="24250"/>
                </a:lnTo>
                <a:lnTo>
                  <a:pt x="18060" y="24340"/>
                </a:lnTo>
                <a:lnTo>
                  <a:pt x="18240" y="24460"/>
                </a:lnTo>
                <a:lnTo>
                  <a:pt x="18730" y="24600"/>
                </a:lnTo>
                <a:lnTo>
                  <a:pt x="19270" y="24650"/>
                </a:lnTo>
                <a:lnTo>
                  <a:pt x="19620" y="24490"/>
                </a:lnTo>
                <a:lnTo>
                  <a:pt x="19820" y="24260"/>
                </a:lnTo>
                <a:lnTo>
                  <a:pt x="19900" y="24100"/>
                </a:lnTo>
                <a:lnTo>
                  <a:pt x="19930" y="24010"/>
                </a:lnTo>
                <a:lnTo>
                  <a:pt x="19890" y="23910"/>
                </a:lnTo>
                <a:lnTo>
                  <a:pt x="19910" y="23790"/>
                </a:lnTo>
                <a:lnTo>
                  <a:pt x="20050" y="23710"/>
                </a:lnTo>
                <a:lnTo>
                  <a:pt x="20170" y="23670"/>
                </a:lnTo>
                <a:lnTo>
                  <a:pt x="20300" y="23810"/>
                </a:lnTo>
                <a:lnTo>
                  <a:pt x="22680" y="24280"/>
                </a:lnTo>
                <a:lnTo>
                  <a:pt x="22690" y="24310"/>
                </a:lnTo>
                <a:lnTo>
                  <a:pt x="22840" y="24470"/>
                </a:lnTo>
                <a:lnTo>
                  <a:pt x="22870" y="24540"/>
                </a:lnTo>
                <a:lnTo>
                  <a:pt x="22890" y="24650"/>
                </a:lnTo>
                <a:lnTo>
                  <a:pt x="22940" y="24780"/>
                </a:lnTo>
                <a:lnTo>
                  <a:pt x="22990" y="24890"/>
                </a:lnTo>
                <a:lnTo>
                  <a:pt x="23030" y="24960"/>
                </a:lnTo>
                <a:lnTo>
                  <a:pt x="22990" y="25000"/>
                </a:lnTo>
                <a:lnTo>
                  <a:pt x="22980" y="25060"/>
                </a:lnTo>
                <a:lnTo>
                  <a:pt x="23010" y="25200"/>
                </a:lnTo>
                <a:lnTo>
                  <a:pt x="23000" y="25240"/>
                </a:lnTo>
                <a:lnTo>
                  <a:pt x="22980" y="25280"/>
                </a:lnTo>
                <a:lnTo>
                  <a:pt x="22960" y="25310"/>
                </a:lnTo>
                <a:lnTo>
                  <a:pt x="22970" y="25360"/>
                </a:lnTo>
                <a:lnTo>
                  <a:pt x="22990" y="25360"/>
                </a:lnTo>
                <a:lnTo>
                  <a:pt x="23070" y="25370"/>
                </a:lnTo>
                <a:lnTo>
                  <a:pt x="23160" y="25700"/>
                </a:lnTo>
                <a:lnTo>
                  <a:pt x="23160" y="26300"/>
                </a:lnTo>
                <a:lnTo>
                  <a:pt x="23060" y="26720"/>
                </a:lnTo>
                <a:lnTo>
                  <a:pt x="22870" y="26920"/>
                </a:lnTo>
                <a:lnTo>
                  <a:pt x="22790" y="27130"/>
                </a:lnTo>
                <a:lnTo>
                  <a:pt x="22860" y="27280"/>
                </a:lnTo>
                <a:lnTo>
                  <a:pt x="24150" y="28070"/>
                </a:lnTo>
                <a:lnTo>
                  <a:pt x="24240" y="28150"/>
                </a:lnTo>
                <a:lnTo>
                  <a:pt x="24330" y="28310"/>
                </a:lnTo>
                <a:lnTo>
                  <a:pt x="24380" y="28440"/>
                </a:lnTo>
                <a:lnTo>
                  <a:pt x="23680" y="28060"/>
                </a:lnTo>
                <a:lnTo>
                  <a:pt x="23510" y="28100"/>
                </a:lnTo>
                <a:lnTo>
                  <a:pt x="23600" y="28340"/>
                </a:lnTo>
                <a:lnTo>
                  <a:pt x="23730" y="28520"/>
                </a:lnTo>
                <a:lnTo>
                  <a:pt x="23790" y="28640"/>
                </a:lnTo>
                <a:lnTo>
                  <a:pt x="23790" y="28790"/>
                </a:lnTo>
                <a:lnTo>
                  <a:pt x="23450" y="28900"/>
                </a:lnTo>
                <a:lnTo>
                  <a:pt x="23320" y="29030"/>
                </a:lnTo>
                <a:lnTo>
                  <a:pt x="23160" y="29100"/>
                </a:lnTo>
                <a:lnTo>
                  <a:pt x="23020" y="29060"/>
                </a:lnTo>
                <a:lnTo>
                  <a:pt x="22800" y="28600"/>
                </a:lnTo>
                <a:lnTo>
                  <a:pt x="22690" y="28610"/>
                </a:lnTo>
                <a:lnTo>
                  <a:pt x="22440" y="28890"/>
                </a:lnTo>
                <a:lnTo>
                  <a:pt x="22370" y="29030"/>
                </a:lnTo>
                <a:lnTo>
                  <a:pt x="22700" y="29520"/>
                </a:lnTo>
                <a:lnTo>
                  <a:pt x="23200" y="30660"/>
                </a:lnTo>
                <a:lnTo>
                  <a:pt x="23430" y="30940"/>
                </a:lnTo>
                <a:lnTo>
                  <a:pt x="23630" y="31060"/>
                </a:lnTo>
                <a:lnTo>
                  <a:pt x="23900" y="31330"/>
                </a:lnTo>
                <a:lnTo>
                  <a:pt x="24030" y="31860"/>
                </a:lnTo>
                <a:lnTo>
                  <a:pt x="23930" y="32290"/>
                </a:lnTo>
                <a:lnTo>
                  <a:pt x="23770" y="32550"/>
                </a:lnTo>
                <a:lnTo>
                  <a:pt x="23610" y="32690"/>
                </a:lnTo>
                <a:lnTo>
                  <a:pt x="23510" y="32640"/>
                </a:lnTo>
                <a:lnTo>
                  <a:pt x="23360" y="32260"/>
                </a:lnTo>
                <a:lnTo>
                  <a:pt x="23270" y="32290"/>
                </a:lnTo>
                <a:lnTo>
                  <a:pt x="23220" y="32450"/>
                </a:lnTo>
                <a:lnTo>
                  <a:pt x="23040" y="32540"/>
                </a:lnTo>
                <a:lnTo>
                  <a:pt x="22760" y="32620"/>
                </a:lnTo>
                <a:lnTo>
                  <a:pt x="22610" y="32700"/>
                </a:lnTo>
                <a:lnTo>
                  <a:pt x="22470" y="32710"/>
                </a:lnTo>
                <a:lnTo>
                  <a:pt x="22260" y="32680"/>
                </a:lnTo>
                <a:lnTo>
                  <a:pt x="21540" y="31860"/>
                </a:lnTo>
                <a:lnTo>
                  <a:pt x="21000" y="31610"/>
                </a:lnTo>
                <a:lnTo>
                  <a:pt x="20820" y="31450"/>
                </a:lnTo>
                <a:lnTo>
                  <a:pt x="20680" y="31440"/>
                </a:lnTo>
                <a:lnTo>
                  <a:pt x="20630" y="31550"/>
                </a:lnTo>
                <a:lnTo>
                  <a:pt x="20710" y="31720"/>
                </a:lnTo>
                <a:lnTo>
                  <a:pt x="20700" y="31920"/>
                </a:lnTo>
                <a:lnTo>
                  <a:pt x="20540" y="32070"/>
                </a:lnTo>
                <a:lnTo>
                  <a:pt x="19860" y="32110"/>
                </a:lnTo>
                <a:lnTo>
                  <a:pt x="19810" y="32220"/>
                </a:lnTo>
                <a:lnTo>
                  <a:pt x="19780" y="32600"/>
                </a:lnTo>
                <a:lnTo>
                  <a:pt x="19690" y="32650"/>
                </a:lnTo>
                <a:lnTo>
                  <a:pt x="19500" y="32640"/>
                </a:lnTo>
                <a:lnTo>
                  <a:pt x="19210" y="32670"/>
                </a:lnTo>
                <a:lnTo>
                  <a:pt x="18930" y="32960"/>
                </a:lnTo>
                <a:lnTo>
                  <a:pt x="18730" y="33030"/>
                </a:lnTo>
                <a:lnTo>
                  <a:pt x="18670" y="33160"/>
                </a:lnTo>
                <a:lnTo>
                  <a:pt x="18670" y="33320"/>
                </a:lnTo>
                <a:lnTo>
                  <a:pt x="18570" y="33440"/>
                </a:lnTo>
                <a:lnTo>
                  <a:pt x="18410" y="33460"/>
                </a:lnTo>
                <a:lnTo>
                  <a:pt x="18320" y="33590"/>
                </a:lnTo>
                <a:lnTo>
                  <a:pt x="18300" y="33780"/>
                </a:lnTo>
                <a:lnTo>
                  <a:pt x="18120" y="33870"/>
                </a:lnTo>
                <a:lnTo>
                  <a:pt x="17800" y="33920"/>
                </a:lnTo>
                <a:lnTo>
                  <a:pt x="17380" y="33870"/>
                </a:lnTo>
                <a:lnTo>
                  <a:pt x="17090" y="33900"/>
                </a:lnTo>
                <a:lnTo>
                  <a:pt x="16940" y="33730"/>
                </a:lnTo>
                <a:lnTo>
                  <a:pt x="16930" y="33500"/>
                </a:lnTo>
                <a:lnTo>
                  <a:pt x="16970" y="33330"/>
                </a:lnTo>
                <a:lnTo>
                  <a:pt x="16950" y="33210"/>
                </a:lnTo>
                <a:lnTo>
                  <a:pt x="16840" y="33220"/>
                </a:lnTo>
                <a:lnTo>
                  <a:pt x="16640" y="33080"/>
                </a:lnTo>
                <a:lnTo>
                  <a:pt x="15510" y="31530"/>
                </a:lnTo>
                <a:lnTo>
                  <a:pt x="14610" y="30820"/>
                </a:lnTo>
                <a:lnTo>
                  <a:pt x="14480" y="30780"/>
                </a:lnTo>
                <a:lnTo>
                  <a:pt x="14490" y="30760"/>
                </a:lnTo>
                <a:lnTo>
                  <a:pt x="14460" y="30590"/>
                </a:lnTo>
                <a:lnTo>
                  <a:pt x="14350" y="30460"/>
                </a:lnTo>
                <a:lnTo>
                  <a:pt x="14090" y="30220"/>
                </a:lnTo>
                <a:lnTo>
                  <a:pt x="13790" y="29740"/>
                </a:lnTo>
                <a:lnTo>
                  <a:pt x="13720" y="29570"/>
                </a:lnTo>
                <a:lnTo>
                  <a:pt x="13720" y="29520"/>
                </a:lnTo>
                <a:lnTo>
                  <a:pt x="13730" y="29470"/>
                </a:lnTo>
                <a:lnTo>
                  <a:pt x="13760" y="29430"/>
                </a:lnTo>
                <a:lnTo>
                  <a:pt x="13800" y="29400"/>
                </a:lnTo>
                <a:lnTo>
                  <a:pt x="13810" y="29380"/>
                </a:lnTo>
                <a:lnTo>
                  <a:pt x="13820" y="29360"/>
                </a:lnTo>
                <a:lnTo>
                  <a:pt x="13810" y="29330"/>
                </a:lnTo>
                <a:lnTo>
                  <a:pt x="13800" y="29310"/>
                </a:lnTo>
                <a:lnTo>
                  <a:pt x="13740" y="29200"/>
                </a:lnTo>
                <a:lnTo>
                  <a:pt x="13700" y="29080"/>
                </a:lnTo>
                <a:lnTo>
                  <a:pt x="13720" y="29080"/>
                </a:lnTo>
                <a:lnTo>
                  <a:pt x="13750" y="29080"/>
                </a:lnTo>
                <a:lnTo>
                  <a:pt x="13890" y="29120"/>
                </a:lnTo>
                <a:lnTo>
                  <a:pt x="13900" y="29040"/>
                </a:lnTo>
                <a:lnTo>
                  <a:pt x="13860" y="28820"/>
                </a:lnTo>
                <a:lnTo>
                  <a:pt x="13860" y="28720"/>
                </a:lnTo>
                <a:lnTo>
                  <a:pt x="13870" y="28620"/>
                </a:lnTo>
                <a:lnTo>
                  <a:pt x="13910" y="28530"/>
                </a:lnTo>
                <a:lnTo>
                  <a:pt x="13970" y="28460"/>
                </a:lnTo>
                <a:lnTo>
                  <a:pt x="14070" y="28430"/>
                </a:lnTo>
                <a:lnTo>
                  <a:pt x="14400" y="28440"/>
                </a:lnTo>
                <a:lnTo>
                  <a:pt x="14490" y="28420"/>
                </a:lnTo>
                <a:lnTo>
                  <a:pt x="14730" y="28290"/>
                </a:lnTo>
                <a:lnTo>
                  <a:pt x="14920" y="28300"/>
                </a:lnTo>
                <a:lnTo>
                  <a:pt x="15010" y="28290"/>
                </a:lnTo>
                <a:lnTo>
                  <a:pt x="15090" y="28220"/>
                </a:lnTo>
                <a:lnTo>
                  <a:pt x="15150" y="28120"/>
                </a:lnTo>
                <a:lnTo>
                  <a:pt x="15290" y="28030"/>
                </a:lnTo>
                <a:lnTo>
                  <a:pt x="15370" y="27960"/>
                </a:lnTo>
                <a:lnTo>
                  <a:pt x="15420" y="27870"/>
                </a:lnTo>
                <a:lnTo>
                  <a:pt x="15430" y="27780"/>
                </a:lnTo>
                <a:lnTo>
                  <a:pt x="15400" y="27700"/>
                </a:lnTo>
                <a:lnTo>
                  <a:pt x="15320" y="27650"/>
                </a:lnTo>
                <a:lnTo>
                  <a:pt x="15220" y="27630"/>
                </a:lnTo>
                <a:lnTo>
                  <a:pt x="15130" y="27680"/>
                </a:lnTo>
                <a:lnTo>
                  <a:pt x="15050" y="27730"/>
                </a:lnTo>
                <a:lnTo>
                  <a:pt x="14960" y="27770"/>
                </a:lnTo>
                <a:lnTo>
                  <a:pt x="14760" y="27810"/>
                </a:lnTo>
                <a:lnTo>
                  <a:pt x="14660" y="27810"/>
                </a:lnTo>
                <a:lnTo>
                  <a:pt x="14570" y="27770"/>
                </a:lnTo>
                <a:lnTo>
                  <a:pt x="14530" y="27740"/>
                </a:lnTo>
                <a:lnTo>
                  <a:pt x="14500" y="27710"/>
                </a:lnTo>
                <a:lnTo>
                  <a:pt x="14480" y="27670"/>
                </a:lnTo>
                <a:lnTo>
                  <a:pt x="14460" y="27550"/>
                </a:lnTo>
                <a:lnTo>
                  <a:pt x="14440" y="27530"/>
                </a:lnTo>
                <a:lnTo>
                  <a:pt x="14400" y="27520"/>
                </a:lnTo>
                <a:lnTo>
                  <a:pt x="14260" y="27470"/>
                </a:lnTo>
                <a:lnTo>
                  <a:pt x="14180" y="27470"/>
                </a:lnTo>
                <a:lnTo>
                  <a:pt x="14100" y="27500"/>
                </a:lnTo>
                <a:lnTo>
                  <a:pt x="14010" y="27550"/>
                </a:lnTo>
                <a:lnTo>
                  <a:pt x="13920" y="27580"/>
                </a:lnTo>
                <a:lnTo>
                  <a:pt x="13620" y="27570"/>
                </a:lnTo>
                <a:lnTo>
                  <a:pt x="13470" y="27620"/>
                </a:lnTo>
                <a:lnTo>
                  <a:pt x="13420" y="27610"/>
                </a:lnTo>
                <a:lnTo>
                  <a:pt x="13370" y="27600"/>
                </a:lnTo>
                <a:lnTo>
                  <a:pt x="13320" y="27590"/>
                </a:lnTo>
                <a:lnTo>
                  <a:pt x="13210" y="27690"/>
                </a:lnTo>
                <a:lnTo>
                  <a:pt x="13120" y="27740"/>
                </a:lnTo>
                <a:lnTo>
                  <a:pt x="13020" y="27750"/>
                </a:lnTo>
                <a:lnTo>
                  <a:pt x="12940" y="27690"/>
                </a:lnTo>
                <a:lnTo>
                  <a:pt x="12890" y="27680"/>
                </a:lnTo>
                <a:lnTo>
                  <a:pt x="12710" y="27740"/>
                </a:lnTo>
                <a:lnTo>
                  <a:pt x="12630" y="27710"/>
                </a:lnTo>
                <a:lnTo>
                  <a:pt x="12570" y="27630"/>
                </a:lnTo>
                <a:lnTo>
                  <a:pt x="12450" y="27340"/>
                </a:lnTo>
                <a:lnTo>
                  <a:pt x="12230" y="27030"/>
                </a:lnTo>
                <a:lnTo>
                  <a:pt x="12090" y="26900"/>
                </a:lnTo>
                <a:lnTo>
                  <a:pt x="11960" y="26870"/>
                </a:lnTo>
                <a:lnTo>
                  <a:pt x="11900" y="26830"/>
                </a:lnTo>
                <a:lnTo>
                  <a:pt x="11730" y="26670"/>
                </a:lnTo>
                <a:lnTo>
                  <a:pt x="11550" y="26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ermanshah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4480" y="30780"/>
                </a:moveTo>
                <a:lnTo>
                  <a:pt x="14610" y="30820"/>
                </a:lnTo>
                <a:lnTo>
                  <a:pt x="15510" y="31530"/>
                </a:lnTo>
                <a:lnTo>
                  <a:pt x="16640" y="33080"/>
                </a:lnTo>
                <a:lnTo>
                  <a:pt x="16840" y="33220"/>
                </a:lnTo>
                <a:lnTo>
                  <a:pt x="16950" y="33210"/>
                </a:lnTo>
                <a:lnTo>
                  <a:pt x="16970" y="33330"/>
                </a:lnTo>
                <a:lnTo>
                  <a:pt x="16930" y="33500"/>
                </a:lnTo>
                <a:lnTo>
                  <a:pt x="16940" y="33730"/>
                </a:lnTo>
                <a:lnTo>
                  <a:pt x="17090" y="33900"/>
                </a:lnTo>
                <a:lnTo>
                  <a:pt x="17380" y="33870"/>
                </a:lnTo>
                <a:lnTo>
                  <a:pt x="17800" y="33920"/>
                </a:lnTo>
                <a:lnTo>
                  <a:pt x="18120" y="33870"/>
                </a:lnTo>
                <a:lnTo>
                  <a:pt x="18300" y="33780"/>
                </a:lnTo>
                <a:lnTo>
                  <a:pt x="18320" y="33590"/>
                </a:lnTo>
                <a:lnTo>
                  <a:pt x="18410" y="33460"/>
                </a:lnTo>
                <a:lnTo>
                  <a:pt x="18570" y="33440"/>
                </a:lnTo>
                <a:lnTo>
                  <a:pt x="18670" y="33320"/>
                </a:lnTo>
                <a:lnTo>
                  <a:pt x="18670" y="33160"/>
                </a:lnTo>
                <a:lnTo>
                  <a:pt x="18730" y="33030"/>
                </a:lnTo>
                <a:lnTo>
                  <a:pt x="18930" y="32960"/>
                </a:lnTo>
                <a:lnTo>
                  <a:pt x="19210" y="32670"/>
                </a:lnTo>
                <a:lnTo>
                  <a:pt x="19500" y="32640"/>
                </a:lnTo>
                <a:lnTo>
                  <a:pt x="19690" y="32650"/>
                </a:lnTo>
                <a:lnTo>
                  <a:pt x="19780" y="32600"/>
                </a:lnTo>
                <a:lnTo>
                  <a:pt x="19810" y="32220"/>
                </a:lnTo>
                <a:lnTo>
                  <a:pt x="19860" y="32110"/>
                </a:lnTo>
                <a:lnTo>
                  <a:pt x="20540" y="32070"/>
                </a:lnTo>
                <a:lnTo>
                  <a:pt x="20700" y="31920"/>
                </a:lnTo>
                <a:lnTo>
                  <a:pt x="20710" y="31720"/>
                </a:lnTo>
                <a:lnTo>
                  <a:pt x="20630" y="31550"/>
                </a:lnTo>
                <a:lnTo>
                  <a:pt x="20680" y="31440"/>
                </a:lnTo>
                <a:lnTo>
                  <a:pt x="20820" y="31450"/>
                </a:lnTo>
                <a:lnTo>
                  <a:pt x="21000" y="31610"/>
                </a:lnTo>
                <a:lnTo>
                  <a:pt x="21540" y="31860"/>
                </a:lnTo>
                <a:lnTo>
                  <a:pt x="22260" y="32680"/>
                </a:lnTo>
                <a:lnTo>
                  <a:pt x="22470" y="32710"/>
                </a:lnTo>
                <a:lnTo>
                  <a:pt x="22610" y="32700"/>
                </a:lnTo>
                <a:lnTo>
                  <a:pt x="22620" y="32790"/>
                </a:lnTo>
                <a:lnTo>
                  <a:pt x="22590" y="32950"/>
                </a:lnTo>
                <a:lnTo>
                  <a:pt x="22430" y="33130"/>
                </a:lnTo>
                <a:lnTo>
                  <a:pt x="22250" y="33550"/>
                </a:lnTo>
                <a:lnTo>
                  <a:pt x="22030" y="33880"/>
                </a:lnTo>
                <a:lnTo>
                  <a:pt x="21560" y="33930"/>
                </a:lnTo>
                <a:lnTo>
                  <a:pt x="21410" y="33990"/>
                </a:lnTo>
                <a:lnTo>
                  <a:pt x="21340" y="34080"/>
                </a:lnTo>
                <a:lnTo>
                  <a:pt x="21380" y="34310"/>
                </a:lnTo>
                <a:lnTo>
                  <a:pt x="21620" y="34500"/>
                </a:lnTo>
                <a:lnTo>
                  <a:pt x="21970" y="34690"/>
                </a:lnTo>
                <a:lnTo>
                  <a:pt x="22120" y="34720"/>
                </a:lnTo>
                <a:lnTo>
                  <a:pt x="22250" y="34790"/>
                </a:lnTo>
                <a:lnTo>
                  <a:pt x="22320" y="35020"/>
                </a:lnTo>
                <a:lnTo>
                  <a:pt x="22440" y="35210"/>
                </a:lnTo>
                <a:lnTo>
                  <a:pt x="22840" y="34790"/>
                </a:lnTo>
                <a:lnTo>
                  <a:pt x="23060" y="34690"/>
                </a:lnTo>
                <a:lnTo>
                  <a:pt x="23170" y="34670"/>
                </a:lnTo>
                <a:lnTo>
                  <a:pt x="23260" y="34810"/>
                </a:lnTo>
                <a:lnTo>
                  <a:pt x="23310" y="35040"/>
                </a:lnTo>
                <a:lnTo>
                  <a:pt x="23250" y="35420"/>
                </a:lnTo>
                <a:lnTo>
                  <a:pt x="23270" y="35680"/>
                </a:lnTo>
                <a:lnTo>
                  <a:pt x="23120" y="35800"/>
                </a:lnTo>
                <a:lnTo>
                  <a:pt x="22590" y="35690"/>
                </a:lnTo>
                <a:lnTo>
                  <a:pt x="22130" y="35720"/>
                </a:lnTo>
                <a:lnTo>
                  <a:pt x="21950" y="35980"/>
                </a:lnTo>
                <a:lnTo>
                  <a:pt x="21870" y="36140"/>
                </a:lnTo>
                <a:lnTo>
                  <a:pt x="21550" y="36100"/>
                </a:lnTo>
                <a:lnTo>
                  <a:pt x="21410" y="36140"/>
                </a:lnTo>
                <a:lnTo>
                  <a:pt x="21320" y="36200"/>
                </a:lnTo>
                <a:lnTo>
                  <a:pt x="21310" y="36330"/>
                </a:lnTo>
                <a:lnTo>
                  <a:pt x="21350" y="36630"/>
                </a:lnTo>
                <a:lnTo>
                  <a:pt x="21320" y="36950"/>
                </a:lnTo>
                <a:lnTo>
                  <a:pt x="21090" y="37070"/>
                </a:lnTo>
                <a:lnTo>
                  <a:pt x="20760" y="37090"/>
                </a:lnTo>
                <a:lnTo>
                  <a:pt x="20490" y="37220"/>
                </a:lnTo>
                <a:lnTo>
                  <a:pt x="20460" y="37300"/>
                </a:lnTo>
                <a:lnTo>
                  <a:pt x="20470" y="37360"/>
                </a:lnTo>
                <a:lnTo>
                  <a:pt x="20500" y="37400"/>
                </a:lnTo>
                <a:lnTo>
                  <a:pt x="20530" y="37430"/>
                </a:lnTo>
                <a:lnTo>
                  <a:pt x="20550" y="37480"/>
                </a:lnTo>
                <a:lnTo>
                  <a:pt x="20560" y="37540"/>
                </a:lnTo>
                <a:lnTo>
                  <a:pt x="20550" y="37650"/>
                </a:lnTo>
                <a:lnTo>
                  <a:pt x="20550" y="37710"/>
                </a:lnTo>
                <a:lnTo>
                  <a:pt x="20570" y="37750"/>
                </a:lnTo>
                <a:lnTo>
                  <a:pt x="20500" y="37860"/>
                </a:lnTo>
                <a:lnTo>
                  <a:pt x="20420" y="37920"/>
                </a:lnTo>
                <a:lnTo>
                  <a:pt x="20340" y="37900"/>
                </a:lnTo>
                <a:lnTo>
                  <a:pt x="20180" y="37880"/>
                </a:lnTo>
                <a:lnTo>
                  <a:pt x="19430" y="38060"/>
                </a:lnTo>
                <a:lnTo>
                  <a:pt x="19430" y="38230"/>
                </a:lnTo>
                <a:lnTo>
                  <a:pt x="19560" y="38430"/>
                </a:lnTo>
                <a:lnTo>
                  <a:pt x="19630" y="38570"/>
                </a:lnTo>
                <a:lnTo>
                  <a:pt x="19560" y="38940"/>
                </a:lnTo>
                <a:lnTo>
                  <a:pt x="19460" y="39130"/>
                </a:lnTo>
                <a:lnTo>
                  <a:pt x="18720" y="39100"/>
                </a:lnTo>
                <a:lnTo>
                  <a:pt x="17920" y="39300"/>
                </a:lnTo>
                <a:lnTo>
                  <a:pt x="17370" y="39260"/>
                </a:lnTo>
                <a:lnTo>
                  <a:pt x="16190" y="38870"/>
                </a:lnTo>
                <a:lnTo>
                  <a:pt x="15840" y="38570"/>
                </a:lnTo>
                <a:lnTo>
                  <a:pt x="15530" y="38380"/>
                </a:lnTo>
                <a:lnTo>
                  <a:pt x="15150" y="38290"/>
                </a:lnTo>
                <a:lnTo>
                  <a:pt x="14770" y="38260"/>
                </a:lnTo>
                <a:lnTo>
                  <a:pt x="14060" y="37970"/>
                </a:lnTo>
                <a:lnTo>
                  <a:pt x="13330" y="38070"/>
                </a:lnTo>
                <a:lnTo>
                  <a:pt x="13060" y="38060"/>
                </a:lnTo>
                <a:lnTo>
                  <a:pt x="12970" y="38160"/>
                </a:lnTo>
                <a:lnTo>
                  <a:pt x="13030" y="38380"/>
                </a:lnTo>
                <a:lnTo>
                  <a:pt x="12980" y="38740"/>
                </a:lnTo>
                <a:lnTo>
                  <a:pt x="12800" y="39310"/>
                </a:lnTo>
                <a:lnTo>
                  <a:pt x="12700" y="40130"/>
                </a:lnTo>
                <a:lnTo>
                  <a:pt x="12600" y="40220"/>
                </a:lnTo>
                <a:lnTo>
                  <a:pt x="12580" y="40170"/>
                </a:lnTo>
                <a:lnTo>
                  <a:pt x="12360" y="40010"/>
                </a:lnTo>
                <a:lnTo>
                  <a:pt x="12290" y="39940"/>
                </a:lnTo>
                <a:lnTo>
                  <a:pt x="12220" y="39850"/>
                </a:lnTo>
                <a:lnTo>
                  <a:pt x="12180" y="39760"/>
                </a:lnTo>
                <a:lnTo>
                  <a:pt x="12140" y="39660"/>
                </a:lnTo>
                <a:lnTo>
                  <a:pt x="12120" y="39540"/>
                </a:lnTo>
                <a:lnTo>
                  <a:pt x="12090" y="39450"/>
                </a:lnTo>
                <a:lnTo>
                  <a:pt x="12030" y="39380"/>
                </a:lnTo>
                <a:lnTo>
                  <a:pt x="11950" y="39320"/>
                </a:lnTo>
                <a:lnTo>
                  <a:pt x="11890" y="39250"/>
                </a:lnTo>
                <a:lnTo>
                  <a:pt x="11470" y="38480"/>
                </a:lnTo>
                <a:lnTo>
                  <a:pt x="11460" y="38480"/>
                </a:lnTo>
                <a:lnTo>
                  <a:pt x="11450" y="38470"/>
                </a:lnTo>
                <a:lnTo>
                  <a:pt x="11440" y="38470"/>
                </a:lnTo>
                <a:lnTo>
                  <a:pt x="11300" y="38490"/>
                </a:lnTo>
                <a:lnTo>
                  <a:pt x="11180" y="38480"/>
                </a:lnTo>
                <a:lnTo>
                  <a:pt x="11070" y="38420"/>
                </a:lnTo>
                <a:lnTo>
                  <a:pt x="10980" y="38290"/>
                </a:lnTo>
                <a:lnTo>
                  <a:pt x="11080" y="38240"/>
                </a:lnTo>
                <a:lnTo>
                  <a:pt x="11120" y="38210"/>
                </a:lnTo>
                <a:lnTo>
                  <a:pt x="11160" y="38170"/>
                </a:lnTo>
                <a:lnTo>
                  <a:pt x="11230" y="38010"/>
                </a:lnTo>
                <a:lnTo>
                  <a:pt x="11270" y="37860"/>
                </a:lnTo>
                <a:lnTo>
                  <a:pt x="11330" y="37740"/>
                </a:lnTo>
                <a:lnTo>
                  <a:pt x="11440" y="37640"/>
                </a:lnTo>
                <a:lnTo>
                  <a:pt x="11510" y="37560"/>
                </a:lnTo>
                <a:lnTo>
                  <a:pt x="11700" y="37410"/>
                </a:lnTo>
                <a:lnTo>
                  <a:pt x="11750" y="37340"/>
                </a:lnTo>
                <a:lnTo>
                  <a:pt x="11750" y="37280"/>
                </a:lnTo>
                <a:lnTo>
                  <a:pt x="11720" y="37230"/>
                </a:lnTo>
                <a:lnTo>
                  <a:pt x="11690" y="37180"/>
                </a:lnTo>
                <a:lnTo>
                  <a:pt x="11660" y="37120"/>
                </a:lnTo>
                <a:lnTo>
                  <a:pt x="11670" y="37060"/>
                </a:lnTo>
                <a:lnTo>
                  <a:pt x="11740" y="36960"/>
                </a:lnTo>
                <a:lnTo>
                  <a:pt x="11760" y="36900"/>
                </a:lnTo>
                <a:lnTo>
                  <a:pt x="11830" y="36630"/>
                </a:lnTo>
                <a:lnTo>
                  <a:pt x="11840" y="36490"/>
                </a:lnTo>
                <a:lnTo>
                  <a:pt x="11810" y="36360"/>
                </a:lnTo>
                <a:lnTo>
                  <a:pt x="11740" y="36250"/>
                </a:lnTo>
                <a:lnTo>
                  <a:pt x="11640" y="36190"/>
                </a:lnTo>
                <a:lnTo>
                  <a:pt x="11540" y="36190"/>
                </a:lnTo>
                <a:lnTo>
                  <a:pt x="11440" y="36260"/>
                </a:lnTo>
                <a:lnTo>
                  <a:pt x="11350" y="36200"/>
                </a:lnTo>
                <a:lnTo>
                  <a:pt x="11290" y="36070"/>
                </a:lnTo>
                <a:lnTo>
                  <a:pt x="11150" y="35600"/>
                </a:lnTo>
                <a:lnTo>
                  <a:pt x="11190" y="35530"/>
                </a:lnTo>
                <a:lnTo>
                  <a:pt x="11440" y="35470"/>
                </a:lnTo>
                <a:lnTo>
                  <a:pt x="11480" y="35440"/>
                </a:lnTo>
                <a:lnTo>
                  <a:pt x="11510" y="35410"/>
                </a:lnTo>
                <a:lnTo>
                  <a:pt x="11530" y="35370"/>
                </a:lnTo>
                <a:lnTo>
                  <a:pt x="11560" y="35320"/>
                </a:lnTo>
                <a:lnTo>
                  <a:pt x="11560" y="35150"/>
                </a:lnTo>
                <a:lnTo>
                  <a:pt x="11520" y="34920"/>
                </a:lnTo>
                <a:lnTo>
                  <a:pt x="11540" y="34760"/>
                </a:lnTo>
                <a:lnTo>
                  <a:pt x="11730" y="34820"/>
                </a:lnTo>
                <a:lnTo>
                  <a:pt x="11890" y="34900"/>
                </a:lnTo>
                <a:lnTo>
                  <a:pt x="12030" y="34940"/>
                </a:lnTo>
                <a:lnTo>
                  <a:pt x="12360" y="34960"/>
                </a:lnTo>
                <a:lnTo>
                  <a:pt x="12460" y="35000"/>
                </a:lnTo>
                <a:lnTo>
                  <a:pt x="12490" y="34990"/>
                </a:lnTo>
                <a:lnTo>
                  <a:pt x="12510" y="34960"/>
                </a:lnTo>
                <a:lnTo>
                  <a:pt x="12520" y="34900"/>
                </a:lnTo>
                <a:lnTo>
                  <a:pt x="12520" y="34830"/>
                </a:lnTo>
                <a:lnTo>
                  <a:pt x="12510" y="34800"/>
                </a:lnTo>
                <a:lnTo>
                  <a:pt x="12450" y="34720"/>
                </a:lnTo>
                <a:lnTo>
                  <a:pt x="12440" y="34630"/>
                </a:lnTo>
                <a:lnTo>
                  <a:pt x="12440" y="34520"/>
                </a:lnTo>
                <a:lnTo>
                  <a:pt x="12420" y="34410"/>
                </a:lnTo>
                <a:lnTo>
                  <a:pt x="12400" y="34370"/>
                </a:lnTo>
                <a:lnTo>
                  <a:pt x="12380" y="34340"/>
                </a:lnTo>
                <a:lnTo>
                  <a:pt x="12360" y="34310"/>
                </a:lnTo>
                <a:lnTo>
                  <a:pt x="12340" y="34250"/>
                </a:lnTo>
                <a:lnTo>
                  <a:pt x="12320" y="34200"/>
                </a:lnTo>
                <a:lnTo>
                  <a:pt x="12290" y="34160"/>
                </a:lnTo>
                <a:lnTo>
                  <a:pt x="12250" y="34130"/>
                </a:lnTo>
                <a:lnTo>
                  <a:pt x="12210" y="34100"/>
                </a:lnTo>
                <a:lnTo>
                  <a:pt x="12140" y="34020"/>
                </a:lnTo>
                <a:lnTo>
                  <a:pt x="12180" y="33930"/>
                </a:lnTo>
                <a:lnTo>
                  <a:pt x="12310" y="33780"/>
                </a:lnTo>
                <a:lnTo>
                  <a:pt x="12320" y="33710"/>
                </a:lnTo>
                <a:lnTo>
                  <a:pt x="12310" y="33600"/>
                </a:lnTo>
                <a:lnTo>
                  <a:pt x="12320" y="33530"/>
                </a:lnTo>
                <a:lnTo>
                  <a:pt x="12370" y="33460"/>
                </a:lnTo>
                <a:lnTo>
                  <a:pt x="12430" y="33440"/>
                </a:lnTo>
                <a:lnTo>
                  <a:pt x="12560" y="33430"/>
                </a:lnTo>
                <a:lnTo>
                  <a:pt x="12690" y="33330"/>
                </a:lnTo>
                <a:lnTo>
                  <a:pt x="12720" y="33190"/>
                </a:lnTo>
                <a:lnTo>
                  <a:pt x="12710" y="33050"/>
                </a:lnTo>
                <a:lnTo>
                  <a:pt x="12740" y="32940"/>
                </a:lnTo>
                <a:lnTo>
                  <a:pt x="12850" y="32930"/>
                </a:lnTo>
                <a:lnTo>
                  <a:pt x="12930" y="32980"/>
                </a:lnTo>
                <a:lnTo>
                  <a:pt x="12990" y="33010"/>
                </a:lnTo>
                <a:lnTo>
                  <a:pt x="13120" y="33050"/>
                </a:lnTo>
                <a:lnTo>
                  <a:pt x="13190" y="32960"/>
                </a:lnTo>
                <a:lnTo>
                  <a:pt x="13220" y="32820"/>
                </a:lnTo>
                <a:lnTo>
                  <a:pt x="13260" y="32710"/>
                </a:lnTo>
                <a:lnTo>
                  <a:pt x="13280" y="32600"/>
                </a:lnTo>
                <a:lnTo>
                  <a:pt x="13230" y="32450"/>
                </a:lnTo>
                <a:lnTo>
                  <a:pt x="13220" y="32370"/>
                </a:lnTo>
                <a:lnTo>
                  <a:pt x="13220" y="32300"/>
                </a:lnTo>
                <a:lnTo>
                  <a:pt x="13240" y="32230"/>
                </a:lnTo>
                <a:lnTo>
                  <a:pt x="13290" y="32180"/>
                </a:lnTo>
                <a:lnTo>
                  <a:pt x="13320" y="32170"/>
                </a:lnTo>
                <a:lnTo>
                  <a:pt x="13390" y="32170"/>
                </a:lnTo>
                <a:lnTo>
                  <a:pt x="13420" y="32150"/>
                </a:lnTo>
                <a:lnTo>
                  <a:pt x="13430" y="32120"/>
                </a:lnTo>
                <a:lnTo>
                  <a:pt x="13420" y="32050"/>
                </a:lnTo>
                <a:lnTo>
                  <a:pt x="13420" y="32030"/>
                </a:lnTo>
                <a:lnTo>
                  <a:pt x="13480" y="31920"/>
                </a:lnTo>
                <a:lnTo>
                  <a:pt x="13520" y="31910"/>
                </a:lnTo>
                <a:lnTo>
                  <a:pt x="13590" y="31930"/>
                </a:lnTo>
                <a:lnTo>
                  <a:pt x="13690" y="31990"/>
                </a:lnTo>
                <a:lnTo>
                  <a:pt x="13740" y="32010"/>
                </a:lnTo>
                <a:lnTo>
                  <a:pt x="13800" y="32010"/>
                </a:lnTo>
                <a:lnTo>
                  <a:pt x="13940" y="32070"/>
                </a:lnTo>
                <a:lnTo>
                  <a:pt x="14010" y="32050"/>
                </a:lnTo>
                <a:lnTo>
                  <a:pt x="14080" y="31990"/>
                </a:lnTo>
                <a:lnTo>
                  <a:pt x="14210" y="31910"/>
                </a:lnTo>
                <a:lnTo>
                  <a:pt x="14250" y="31910"/>
                </a:lnTo>
                <a:lnTo>
                  <a:pt x="14340" y="31930"/>
                </a:lnTo>
                <a:lnTo>
                  <a:pt x="14460" y="31890"/>
                </a:lnTo>
                <a:lnTo>
                  <a:pt x="14520" y="31880"/>
                </a:lnTo>
                <a:lnTo>
                  <a:pt x="14570" y="31850"/>
                </a:lnTo>
                <a:lnTo>
                  <a:pt x="14610" y="31780"/>
                </a:lnTo>
                <a:lnTo>
                  <a:pt x="14510" y="31670"/>
                </a:lnTo>
                <a:lnTo>
                  <a:pt x="14570" y="31500"/>
                </a:lnTo>
                <a:lnTo>
                  <a:pt x="14670" y="31330"/>
                </a:lnTo>
                <a:lnTo>
                  <a:pt x="14690" y="31180"/>
                </a:lnTo>
                <a:lnTo>
                  <a:pt x="14620" y="31120"/>
                </a:lnTo>
                <a:lnTo>
                  <a:pt x="14440" y="31120"/>
                </a:lnTo>
                <a:lnTo>
                  <a:pt x="14370" y="31070"/>
                </a:lnTo>
                <a:lnTo>
                  <a:pt x="14360" y="30980"/>
                </a:lnTo>
                <a:lnTo>
                  <a:pt x="14400" y="30910"/>
                </a:lnTo>
                <a:lnTo>
                  <a:pt x="14460" y="30840"/>
                </a:lnTo>
                <a:lnTo>
                  <a:pt x="14480" y="3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Ilam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2600" y="40220"/>
                </a:moveTo>
                <a:lnTo>
                  <a:pt x="12700" y="40130"/>
                </a:lnTo>
                <a:lnTo>
                  <a:pt x="12800" y="39310"/>
                </a:lnTo>
                <a:lnTo>
                  <a:pt x="12980" y="38740"/>
                </a:lnTo>
                <a:lnTo>
                  <a:pt x="13030" y="38380"/>
                </a:lnTo>
                <a:lnTo>
                  <a:pt x="12970" y="38160"/>
                </a:lnTo>
                <a:lnTo>
                  <a:pt x="13060" y="38060"/>
                </a:lnTo>
                <a:lnTo>
                  <a:pt x="13330" y="38070"/>
                </a:lnTo>
                <a:lnTo>
                  <a:pt x="14060" y="37970"/>
                </a:lnTo>
                <a:lnTo>
                  <a:pt x="14770" y="38260"/>
                </a:lnTo>
                <a:lnTo>
                  <a:pt x="15150" y="38290"/>
                </a:lnTo>
                <a:lnTo>
                  <a:pt x="15530" y="38380"/>
                </a:lnTo>
                <a:lnTo>
                  <a:pt x="15840" y="38570"/>
                </a:lnTo>
                <a:lnTo>
                  <a:pt x="16190" y="38870"/>
                </a:lnTo>
                <a:lnTo>
                  <a:pt x="17370" y="39260"/>
                </a:lnTo>
                <a:lnTo>
                  <a:pt x="17920" y="39300"/>
                </a:lnTo>
                <a:lnTo>
                  <a:pt x="18720" y="39100"/>
                </a:lnTo>
                <a:lnTo>
                  <a:pt x="19460" y="39130"/>
                </a:lnTo>
                <a:lnTo>
                  <a:pt x="19560" y="38940"/>
                </a:lnTo>
                <a:lnTo>
                  <a:pt x="19630" y="38570"/>
                </a:lnTo>
                <a:lnTo>
                  <a:pt x="19560" y="38430"/>
                </a:lnTo>
                <a:lnTo>
                  <a:pt x="19430" y="38230"/>
                </a:lnTo>
                <a:lnTo>
                  <a:pt x="19430" y="38060"/>
                </a:lnTo>
                <a:lnTo>
                  <a:pt x="20180" y="37880"/>
                </a:lnTo>
                <a:lnTo>
                  <a:pt x="20340" y="37900"/>
                </a:lnTo>
                <a:lnTo>
                  <a:pt x="20420" y="37920"/>
                </a:lnTo>
                <a:lnTo>
                  <a:pt x="20490" y="38010"/>
                </a:lnTo>
                <a:lnTo>
                  <a:pt x="20590" y="38260"/>
                </a:lnTo>
                <a:lnTo>
                  <a:pt x="20640" y="38540"/>
                </a:lnTo>
                <a:lnTo>
                  <a:pt x="20610" y="38720"/>
                </a:lnTo>
                <a:lnTo>
                  <a:pt x="20550" y="38840"/>
                </a:lnTo>
                <a:lnTo>
                  <a:pt x="20440" y="38960"/>
                </a:lnTo>
                <a:lnTo>
                  <a:pt x="20170" y="39140"/>
                </a:lnTo>
                <a:lnTo>
                  <a:pt x="20080" y="39270"/>
                </a:lnTo>
                <a:lnTo>
                  <a:pt x="18430" y="39740"/>
                </a:lnTo>
                <a:lnTo>
                  <a:pt x="18140" y="40020"/>
                </a:lnTo>
                <a:lnTo>
                  <a:pt x="18040" y="40270"/>
                </a:lnTo>
                <a:lnTo>
                  <a:pt x="17950" y="40280"/>
                </a:lnTo>
                <a:lnTo>
                  <a:pt x="17870" y="40320"/>
                </a:lnTo>
                <a:lnTo>
                  <a:pt x="17860" y="40400"/>
                </a:lnTo>
                <a:lnTo>
                  <a:pt x="17790" y="40620"/>
                </a:lnTo>
                <a:lnTo>
                  <a:pt x="17790" y="40660"/>
                </a:lnTo>
                <a:lnTo>
                  <a:pt x="17870" y="40710"/>
                </a:lnTo>
                <a:lnTo>
                  <a:pt x="17970" y="40890"/>
                </a:lnTo>
                <a:lnTo>
                  <a:pt x="18120" y="40970"/>
                </a:lnTo>
                <a:lnTo>
                  <a:pt x="18240" y="41130"/>
                </a:lnTo>
                <a:lnTo>
                  <a:pt x="18340" y="41170"/>
                </a:lnTo>
                <a:lnTo>
                  <a:pt x="18600" y="41320"/>
                </a:lnTo>
                <a:lnTo>
                  <a:pt x="18650" y="41340"/>
                </a:lnTo>
                <a:lnTo>
                  <a:pt x="18670" y="41390"/>
                </a:lnTo>
                <a:lnTo>
                  <a:pt x="18660" y="41450"/>
                </a:lnTo>
                <a:lnTo>
                  <a:pt x="18600" y="41550"/>
                </a:lnTo>
                <a:lnTo>
                  <a:pt x="18620" y="41590"/>
                </a:lnTo>
                <a:lnTo>
                  <a:pt x="18680" y="41670"/>
                </a:lnTo>
                <a:lnTo>
                  <a:pt x="18740" y="41720"/>
                </a:lnTo>
                <a:lnTo>
                  <a:pt x="18830" y="41760"/>
                </a:lnTo>
                <a:lnTo>
                  <a:pt x="19000" y="41820"/>
                </a:lnTo>
                <a:lnTo>
                  <a:pt x="19010" y="41840"/>
                </a:lnTo>
                <a:lnTo>
                  <a:pt x="19020" y="41860"/>
                </a:lnTo>
                <a:lnTo>
                  <a:pt x="19030" y="41890"/>
                </a:lnTo>
                <a:lnTo>
                  <a:pt x="19070" y="41900"/>
                </a:lnTo>
                <a:lnTo>
                  <a:pt x="19090" y="41890"/>
                </a:lnTo>
                <a:lnTo>
                  <a:pt x="19120" y="41870"/>
                </a:lnTo>
                <a:lnTo>
                  <a:pt x="19150" y="41860"/>
                </a:lnTo>
                <a:lnTo>
                  <a:pt x="19190" y="41870"/>
                </a:lnTo>
                <a:lnTo>
                  <a:pt x="19210" y="41890"/>
                </a:lnTo>
                <a:lnTo>
                  <a:pt x="19230" y="41920"/>
                </a:lnTo>
                <a:lnTo>
                  <a:pt x="19470" y="42100"/>
                </a:lnTo>
                <a:lnTo>
                  <a:pt x="19550" y="42130"/>
                </a:lnTo>
                <a:lnTo>
                  <a:pt x="19550" y="42210"/>
                </a:lnTo>
                <a:lnTo>
                  <a:pt x="19640" y="42300"/>
                </a:lnTo>
                <a:lnTo>
                  <a:pt x="19760" y="42370"/>
                </a:lnTo>
                <a:lnTo>
                  <a:pt x="19960" y="42420"/>
                </a:lnTo>
                <a:lnTo>
                  <a:pt x="20540" y="42710"/>
                </a:lnTo>
                <a:lnTo>
                  <a:pt x="20590" y="42770"/>
                </a:lnTo>
                <a:lnTo>
                  <a:pt x="20610" y="42840"/>
                </a:lnTo>
                <a:lnTo>
                  <a:pt x="20670" y="42860"/>
                </a:lnTo>
                <a:lnTo>
                  <a:pt x="20740" y="42860"/>
                </a:lnTo>
                <a:lnTo>
                  <a:pt x="20790" y="42890"/>
                </a:lnTo>
                <a:lnTo>
                  <a:pt x="20910" y="43020"/>
                </a:lnTo>
                <a:lnTo>
                  <a:pt x="21000" y="43200"/>
                </a:lnTo>
                <a:lnTo>
                  <a:pt x="21060" y="43260"/>
                </a:lnTo>
                <a:lnTo>
                  <a:pt x="21150" y="43290"/>
                </a:lnTo>
                <a:lnTo>
                  <a:pt x="21220" y="43330"/>
                </a:lnTo>
                <a:lnTo>
                  <a:pt x="21370" y="43500"/>
                </a:lnTo>
                <a:lnTo>
                  <a:pt x="21930" y="44230"/>
                </a:lnTo>
                <a:lnTo>
                  <a:pt x="22690" y="45830"/>
                </a:lnTo>
                <a:lnTo>
                  <a:pt x="22780" y="45960"/>
                </a:lnTo>
                <a:lnTo>
                  <a:pt x="22840" y="46020"/>
                </a:lnTo>
                <a:lnTo>
                  <a:pt x="22400" y="47030"/>
                </a:lnTo>
                <a:lnTo>
                  <a:pt x="22060" y="47500"/>
                </a:lnTo>
                <a:lnTo>
                  <a:pt x="22070" y="47790"/>
                </a:lnTo>
                <a:lnTo>
                  <a:pt x="22120" y="48140"/>
                </a:lnTo>
                <a:lnTo>
                  <a:pt x="21950" y="48420"/>
                </a:lnTo>
                <a:lnTo>
                  <a:pt x="21460" y="48740"/>
                </a:lnTo>
                <a:lnTo>
                  <a:pt x="21340" y="48790"/>
                </a:lnTo>
                <a:lnTo>
                  <a:pt x="21330" y="48780"/>
                </a:lnTo>
                <a:lnTo>
                  <a:pt x="21230" y="48740"/>
                </a:lnTo>
                <a:lnTo>
                  <a:pt x="21160" y="48730"/>
                </a:lnTo>
                <a:lnTo>
                  <a:pt x="21120" y="48680"/>
                </a:lnTo>
                <a:lnTo>
                  <a:pt x="21080" y="48630"/>
                </a:lnTo>
                <a:lnTo>
                  <a:pt x="21020" y="48590"/>
                </a:lnTo>
                <a:lnTo>
                  <a:pt x="20950" y="48570"/>
                </a:lnTo>
                <a:lnTo>
                  <a:pt x="20920" y="48540"/>
                </a:lnTo>
                <a:lnTo>
                  <a:pt x="20910" y="48500"/>
                </a:lnTo>
                <a:lnTo>
                  <a:pt x="20920" y="48420"/>
                </a:lnTo>
                <a:lnTo>
                  <a:pt x="20940" y="48360"/>
                </a:lnTo>
                <a:lnTo>
                  <a:pt x="20970" y="48310"/>
                </a:lnTo>
                <a:lnTo>
                  <a:pt x="20990" y="48260"/>
                </a:lnTo>
                <a:lnTo>
                  <a:pt x="21000" y="48180"/>
                </a:lnTo>
                <a:lnTo>
                  <a:pt x="20980" y="48110"/>
                </a:lnTo>
                <a:lnTo>
                  <a:pt x="20880" y="48040"/>
                </a:lnTo>
                <a:lnTo>
                  <a:pt x="20860" y="47960"/>
                </a:lnTo>
                <a:lnTo>
                  <a:pt x="20810" y="47940"/>
                </a:lnTo>
                <a:lnTo>
                  <a:pt x="20780" y="47910"/>
                </a:lnTo>
                <a:lnTo>
                  <a:pt x="20700" y="47790"/>
                </a:lnTo>
                <a:lnTo>
                  <a:pt x="20680" y="47760"/>
                </a:lnTo>
                <a:lnTo>
                  <a:pt x="20660" y="47730"/>
                </a:lnTo>
                <a:lnTo>
                  <a:pt x="20520" y="47600"/>
                </a:lnTo>
                <a:lnTo>
                  <a:pt x="20500" y="47570"/>
                </a:lnTo>
                <a:lnTo>
                  <a:pt x="20470" y="47490"/>
                </a:lnTo>
                <a:lnTo>
                  <a:pt x="20470" y="47460"/>
                </a:lnTo>
                <a:lnTo>
                  <a:pt x="20490" y="47440"/>
                </a:lnTo>
                <a:lnTo>
                  <a:pt x="20530" y="47340"/>
                </a:lnTo>
                <a:lnTo>
                  <a:pt x="20550" y="47310"/>
                </a:lnTo>
                <a:lnTo>
                  <a:pt x="20570" y="47270"/>
                </a:lnTo>
                <a:lnTo>
                  <a:pt x="20560" y="47210"/>
                </a:lnTo>
                <a:lnTo>
                  <a:pt x="20540" y="47170"/>
                </a:lnTo>
                <a:lnTo>
                  <a:pt x="20410" y="47070"/>
                </a:lnTo>
                <a:lnTo>
                  <a:pt x="20330" y="46970"/>
                </a:lnTo>
                <a:lnTo>
                  <a:pt x="20280" y="46880"/>
                </a:lnTo>
                <a:lnTo>
                  <a:pt x="20220" y="46810"/>
                </a:lnTo>
                <a:lnTo>
                  <a:pt x="20120" y="46760"/>
                </a:lnTo>
                <a:lnTo>
                  <a:pt x="19850" y="46670"/>
                </a:lnTo>
                <a:lnTo>
                  <a:pt x="19790" y="46660"/>
                </a:lnTo>
                <a:lnTo>
                  <a:pt x="19570" y="46780"/>
                </a:lnTo>
                <a:lnTo>
                  <a:pt x="19490" y="46810"/>
                </a:lnTo>
                <a:lnTo>
                  <a:pt x="19320" y="46830"/>
                </a:lnTo>
                <a:lnTo>
                  <a:pt x="19170" y="46800"/>
                </a:lnTo>
                <a:lnTo>
                  <a:pt x="19030" y="46720"/>
                </a:lnTo>
                <a:lnTo>
                  <a:pt x="18880" y="46610"/>
                </a:lnTo>
                <a:lnTo>
                  <a:pt x="17460" y="45370"/>
                </a:lnTo>
                <a:lnTo>
                  <a:pt x="17260" y="45150"/>
                </a:lnTo>
                <a:lnTo>
                  <a:pt x="16960" y="44960"/>
                </a:lnTo>
                <a:lnTo>
                  <a:pt x="16740" y="44790"/>
                </a:lnTo>
                <a:lnTo>
                  <a:pt x="16720" y="44780"/>
                </a:lnTo>
                <a:lnTo>
                  <a:pt x="16280" y="44520"/>
                </a:lnTo>
                <a:lnTo>
                  <a:pt x="16150" y="44390"/>
                </a:lnTo>
                <a:lnTo>
                  <a:pt x="15680" y="44170"/>
                </a:lnTo>
                <a:lnTo>
                  <a:pt x="15180" y="44010"/>
                </a:lnTo>
                <a:lnTo>
                  <a:pt x="14630" y="44070"/>
                </a:lnTo>
                <a:lnTo>
                  <a:pt x="14350" y="44040"/>
                </a:lnTo>
                <a:lnTo>
                  <a:pt x="14250" y="43810"/>
                </a:lnTo>
                <a:lnTo>
                  <a:pt x="14310" y="43750"/>
                </a:lnTo>
                <a:lnTo>
                  <a:pt x="14390" y="43680"/>
                </a:lnTo>
                <a:lnTo>
                  <a:pt x="14460" y="43610"/>
                </a:lnTo>
                <a:lnTo>
                  <a:pt x="14490" y="43510"/>
                </a:lnTo>
                <a:lnTo>
                  <a:pt x="14460" y="43440"/>
                </a:lnTo>
                <a:lnTo>
                  <a:pt x="14390" y="43380"/>
                </a:lnTo>
                <a:lnTo>
                  <a:pt x="14300" y="43340"/>
                </a:lnTo>
                <a:lnTo>
                  <a:pt x="14100" y="43310"/>
                </a:lnTo>
                <a:lnTo>
                  <a:pt x="14030" y="43260"/>
                </a:lnTo>
                <a:lnTo>
                  <a:pt x="14040" y="43190"/>
                </a:lnTo>
                <a:lnTo>
                  <a:pt x="14130" y="43140"/>
                </a:lnTo>
                <a:lnTo>
                  <a:pt x="14230" y="43130"/>
                </a:lnTo>
                <a:lnTo>
                  <a:pt x="14310" y="43130"/>
                </a:lnTo>
                <a:lnTo>
                  <a:pt x="14390" y="43120"/>
                </a:lnTo>
                <a:lnTo>
                  <a:pt x="14490" y="43040"/>
                </a:lnTo>
                <a:lnTo>
                  <a:pt x="14620" y="42920"/>
                </a:lnTo>
                <a:lnTo>
                  <a:pt x="14680" y="42840"/>
                </a:lnTo>
                <a:lnTo>
                  <a:pt x="14710" y="42760"/>
                </a:lnTo>
                <a:lnTo>
                  <a:pt x="14710" y="42710"/>
                </a:lnTo>
                <a:lnTo>
                  <a:pt x="14660" y="42680"/>
                </a:lnTo>
                <a:lnTo>
                  <a:pt x="14640" y="42630"/>
                </a:lnTo>
                <a:lnTo>
                  <a:pt x="14640" y="42580"/>
                </a:lnTo>
                <a:lnTo>
                  <a:pt x="14670" y="42470"/>
                </a:lnTo>
                <a:lnTo>
                  <a:pt x="14670" y="42410"/>
                </a:lnTo>
                <a:lnTo>
                  <a:pt x="14630" y="42320"/>
                </a:lnTo>
                <a:lnTo>
                  <a:pt x="14560" y="42250"/>
                </a:lnTo>
                <a:lnTo>
                  <a:pt x="14410" y="42130"/>
                </a:lnTo>
                <a:lnTo>
                  <a:pt x="14220" y="41870"/>
                </a:lnTo>
                <a:lnTo>
                  <a:pt x="14060" y="41710"/>
                </a:lnTo>
                <a:lnTo>
                  <a:pt x="14040" y="41630"/>
                </a:lnTo>
                <a:lnTo>
                  <a:pt x="14040" y="41540"/>
                </a:lnTo>
                <a:lnTo>
                  <a:pt x="14020" y="41420"/>
                </a:lnTo>
                <a:lnTo>
                  <a:pt x="13990" y="41320"/>
                </a:lnTo>
                <a:lnTo>
                  <a:pt x="13930" y="41220"/>
                </a:lnTo>
                <a:lnTo>
                  <a:pt x="13770" y="41020"/>
                </a:lnTo>
                <a:lnTo>
                  <a:pt x="13760" y="41010"/>
                </a:lnTo>
                <a:lnTo>
                  <a:pt x="13740" y="41000"/>
                </a:lnTo>
                <a:lnTo>
                  <a:pt x="13730" y="40990"/>
                </a:lnTo>
                <a:lnTo>
                  <a:pt x="13720" y="40990"/>
                </a:lnTo>
                <a:lnTo>
                  <a:pt x="13700" y="40980"/>
                </a:lnTo>
                <a:lnTo>
                  <a:pt x="13670" y="40990"/>
                </a:lnTo>
                <a:lnTo>
                  <a:pt x="13650" y="41000"/>
                </a:lnTo>
                <a:lnTo>
                  <a:pt x="13560" y="41080"/>
                </a:lnTo>
                <a:lnTo>
                  <a:pt x="13420" y="41100"/>
                </a:lnTo>
                <a:lnTo>
                  <a:pt x="13280" y="41070"/>
                </a:lnTo>
                <a:lnTo>
                  <a:pt x="13200" y="41000"/>
                </a:lnTo>
                <a:lnTo>
                  <a:pt x="13270" y="40900"/>
                </a:lnTo>
                <a:lnTo>
                  <a:pt x="13500" y="40770"/>
                </a:lnTo>
                <a:lnTo>
                  <a:pt x="13550" y="40680"/>
                </a:lnTo>
                <a:lnTo>
                  <a:pt x="13520" y="40550"/>
                </a:lnTo>
                <a:lnTo>
                  <a:pt x="13420" y="40490"/>
                </a:lnTo>
                <a:lnTo>
                  <a:pt x="13340" y="40400"/>
                </a:lnTo>
                <a:lnTo>
                  <a:pt x="13360" y="40230"/>
                </a:lnTo>
                <a:lnTo>
                  <a:pt x="13260" y="40250"/>
                </a:lnTo>
                <a:lnTo>
                  <a:pt x="13030" y="40260"/>
                </a:lnTo>
                <a:lnTo>
                  <a:pt x="12940" y="40290"/>
                </a:lnTo>
                <a:lnTo>
                  <a:pt x="12800" y="40430"/>
                </a:lnTo>
                <a:lnTo>
                  <a:pt x="12730" y="40480"/>
                </a:lnTo>
                <a:lnTo>
                  <a:pt x="12640" y="40500"/>
                </a:lnTo>
                <a:lnTo>
                  <a:pt x="12610" y="40460"/>
                </a:lnTo>
                <a:lnTo>
                  <a:pt x="12610" y="40260"/>
                </a:lnTo>
                <a:lnTo>
                  <a:pt x="12600" y="4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huz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1340" y="48790"/>
                </a:moveTo>
                <a:lnTo>
                  <a:pt x="21460" y="48740"/>
                </a:lnTo>
                <a:lnTo>
                  <a:pt x="21950" y="48420"/>
                </a:lnTo>
                <a:lnTo>
                  <a:pt x="22120" y="48140"/>
                </a:lnTo>
                <a:lnTo>
                  <a:pt x="22070" y="47790"/>
                </a:lnTo>
                <a:lnTo>
                  <a:pt x="22060" y="47500"/>
                </a:lnTo>
                <a:lnTo>
                  <a:pt x="22400" y="47030"/>
                </a:lnTo>
                <a:lnTo>
                  <a:pt x="22840" y="46020"/>
                </a:lnTo>
                <a:lnTo>
                  <a:pt x="23090" y="45640"/>
                </a:lnTo>
                <a:lnTo>
                  <a:pt x="23740" y="43940"/>
                </a:lnTo>
                <a:lnTo>
                  <a:pt x="23990" y="43750"/>
                </a:lnTo>
                <a:lnTo>
                  <a:pt x="25150" y="43670"/>
                </a:lnTo>
                <a:lnTo>
                  <a:pt x="25480" y="43570"/>
                </a:lnTo>
                <a:lnTo>
                  <a:pt x="25980" y="43530"/>
                </a:lnTo>
                <a:lnTo>
                  <a:pt x="26470" y="43680"/>
                </a:lnTo>
                <a:lnTo>
                  <a:pt x="26710" y="43910"/>
                </a:lnTo>
                <a:lnTo>
                  <a:pt x="27010" y="44000"/>
                </a:lnTo>
                <a:lnTo>
                  <a:pt x="28050" y="44110"/>
                </a:lnTo>
                <a:lnTo>
                  <a:pt x="29150" y="44870"/>
                </a:lnTo>
                <a:lnTo>
                  <a:pt x="29810" y="44930"/>
                </a:lnTo>
                <a:lnTo>
                  <a:pt x="30160" y="44860"/>
                </a:lnTo>
                <a:lnTo>
                  <a:pt x="30380" y="45420"/>
                </a:lnTo>
                <a:lnTo>
                  <a:pt x="30640" y="45560"/>
                </a:lnTo>
                <a:lnTo>
                  <a:pt x="31050" y="45530"/>
                </a:lnTo>
                <a:lnTo>
                  <a:pt x="31520" y="45710"/>
                </a:lnTo>
                <a:lnTo>
                  <a:pt x="31710" y="45970"/>
                </a:lnTo>
                <a:lnTo>
                  <a:pt x="31610" y="46130"/>
                </a:lnTo>
                <a:lnTo>
                  <a:pt x="31490" y="46550"/>
                </a:lnTo>
                <a:lnTo>
                  <a:pt x="31510" y="46710"/>
                </a:lnTo>
                <a:lnTo>
                  <a:pt x="31580" y="47050"/>
                </a:lnTo>
                <a:lnTo>
                  <a:pt x="32290" y="48170"/>
                </a:lnTo>
                <a:lnTo>
                  <a:pt x="32440" y="48550"/>
                </a:lnTo>
                <a:lnTo>
                  <a:pt x="32550" y="48700"/>
                </a:lnTo>
                <a:lnTo>
                  <a:pt x="32670" y="48780"/>
                </a:lnTo>
                <a:lnTo>
                  <a:pt x="32740" y="48860"/>
                </a:lnTo>
                <a:lnTo>
                  <a:pt x="32960" y="48930"/>
                </a:lnTo>
                <a:lnTo>
                  <a:pt x="33040" y="49010"/>
                </a:lnTo>
                <a:lnTo>
                  <a:pt x="33100" y="49160"/>
                </a:lnTo>
                <a:lnTo>
                  <a:pt x="33230" y="49620"/>
                </a:lnTo>
                <a:lnTo>
                  <a:pt x="33370" y="49960"/>
                </a:lnTo>
                <a:lnTo>
                  <a:pt x="33520" y="50190"/>
                </a:lnTo>
                <a:lnTo>
                  <a:pt x="33750" y="50400"/>
                </a:lnTo>
                <a:lnTo>
                  <a:pt x="33840" y="50560"/>
                </a:lnTo>
                <a:lnTo>
                  <a:pt x="34240" y="50990"/>
                </a:lnTo>
                <a:lnTo>
                  <a:pt x="34380" y="51300"/>
                </a:lnTo>
                <a:lnTo>
                  <a:pt x="34370" y="51560"/>
                </a:lnTo>
                <a:lnTo>
                  <a:pt x="34110" y="51880"/>
                </a:lnTo>
                <a:lnTo>
                  <a:pt x="33940" y="52200"/>
                </a:lnTo>
                <a:lnTo>
                  <a:pt x="33630" y="52620"/>
                </a:lnTo>
                <a:lnTo>
                  <a:pt x="33070" y="53130"/>
                </a:lnTo>
                <a:lnTo>
                  <a:pt x="32700" y="53280"/>
                </a:lnTo>
                <a:lnTo>
                  <a:pt x="32540" y="53400"/>
                </a:lnTo>
                <a:lnTo>
                  <a:pt x="32420" y="53560"/>
                </a:lnTo>
                <a:lnTo>
                  <a:pt x="32350" y="53740"/>
                </a:lnTo>
                <a:lnTo>
                  <a:pt x="32350" y="54060"/>
                </a:lnTo>
                <a:lnTo>
                  <a:pt x="32560" y="54840"/>
                </a:lnTo>
                <a:lnTo>
                  <a:pt x="32580" y="55060"/>
                </a:lnTo>
                <a:lnTo>
                  <a:pt x="32550" y="55150"/>
                </a:lnTo>
                <a:lnTo>
                  <a:pt x="32530" y="55310"/>
                </a:lnTo>
                <a:lnTo>
                  <a:pt x="32490" y="55490"/>
                </a:lnTo>
                <a:lnTo>
                  <a:pt x="32520" y="55620"/>
                </a:lnTo>
                <a:lnTo>
                  <a:pt x="33320" y="55520"/>
                </a:lnTo>
                <a:lnTo>
                  <a:pt x="33510" y="55760"/>
                </a:lnTo>
                <a:lnTo>
                  <a:pt x="33880" y="56130"/>
                </a:lnTo>
                <a:lnTo>
                  <a:pt x="34330" y="56370"/>
                </a:lnTo>
                <a:lnTo>
                  <a:pt x="34590" y="56560"/>
                </a:lnTo>
                <a:lnTo>
                  <a:pt x="34670" y="56850"/>
                </a:lnTo>
                <a:lnTo>
                  <a:pt x="34400" y="57490"/>
                </a:lnTo>
                <a:lnTo>
                  <a:pt x="34440" y="57770"/>
                </a:lnTo>
                <a:lnTo>
                  <a:pt x="34590" y="57940"/>
                </a:lnTo>
                <a:lnTo>
                  <a:pt x="34670" y="58310"/>
                </a:lnTo>
                <a:lnTo>
                  <a:pt x="34750" y="59160"/>
                </a:lnTo>
                <a:lnTo>
                  <a:pt x="34030" y="59130"/>
                </a:lnTo>
                <a:lnTo>
                  <a:pt x="33760" y="58990"/>
                </a:lnTo>
                <a:lnTo>
                  <a:pt x="33270" y="59080"/>
                </a:lnTo>
                <a:lnTo>
                  <a:pt x="32970" y="59230"/>
                </a:lnTo>
                <a:lnTo>
                  <a:pt x="32840" y="59180"/>
                </a:lnTo>
                <a:lnTo>
                  <a:pt x="32680" y="59160"/>
                </a:lnTo>
                <a:lnTo>
                  <a:pt x="32500" y="59180"/>
                </a:lnTo>
                <a:lnTo>
                  <a:pt x="32330" y="59250"/>
                </a:lnTo>
                <a:lnTo>
                  <a:pt x="30850" y="60190"/>
                </a:lnTo>
                <a:lnTo>
                  <a:pt x="30680" y="60260"/>
                </a:lnTo>
                <a:lnTo>
                  <a:pt x="30530" y="60230"/>
                </a:lnTo>
                <a:lnTo>
                  <a:pt x="30400" y="60040"/>
                </a:lnTo>
                <a:lnTo>
                  <a:pt x="30380" y="59950"/>
                </a:lnTo>
                <a:lnTo>
                  <a:pt x="30380" y="59700"/>
                </a:lnTo>
                <a:lnTo>
                  <a:pt x="30340" y="59610"/>
                </a:lnTo>
                <a:lnTo>
                  <a:pt x="30310" y="59560"/>
                </a:lnTo>
                <a:lnTo>
                  <a:pt x="30300" y="59530"/>
                </a:lnTo>
                <a:lnTo>
                  <a:pt x="30280" y="59510"/>
                </a:lnTo>
                <a:lnTo>
                  <a:pt x="30230" y="59480"/>
                </a:lnTo>
                <a:lnTo>
                  <a:pt x="30180" y="59460"/>
                </a:lnTo>
                <a:lnTo>
                  <a:pt x="30140" y="59450"/>
                </a:lnTo>
                <a:lnTo>
                  <a:pt x="30040" y="59440"/>
                </a:lnTo>
                <a:lnTo>
                  <a:pt x="29990" y="59440"/>
                </a:lnTo>
                <a:lnTo>
                  <a:pt x="29890" y="59470"/>
                </a:lnTo>
                <a:lnTo>
                  <a:pt x="29830" y="59480"/>
                </a:lnTo>
                <a:lnTo>
                  <a:pt x="29780" y="59460"/>
                </a:lnTo>
                <a:lnTo>
                  <a:pt x="29710" y="59410"/>
                </a:lnTo>
                <a:lnTo>
                  <a:pt x="29670" y="59400"/>
                </a:lnTo>
                <a:lnTo>
                  <a:pt x="29570" y="59420"/>
                </a:lnTo>
                <a:lnTo>
                  <a:pt x="29400" y="59490"/>
                </a:lnTo>
                <a:lnTo>
                  <a:pt x="29300" y="59510"/>
                </a:lnTo>
                <a:lnTo>
                  <a:pt x="29180" y="59500"/>
                </a:lnTo>
                <a:lnTo>
                  <a:pt x="29130" y="59460"/>
                </a:lnTo>
                <a:lnTo>
                  <a:pt x="29140" y="59230"/>
                </a:lnTo>
                <a:lnTo>
                  <a:pt x="29120" y="59220"/>
                </a:lnTo>
                <a:lnTo>
                  <a:pt x="29060" y="59170"/>
                </a:lnTo>
                <a:lnTo>
                  <a:pt x="29040" y="59140"/>
                </a:lnTo>
                <a:lnTo>
                  <a:pt x="29040" y="59110"/>
                </a:lnTo>
                <a:lnTo>
                  <a:pt x="29040" y="59030"/>
                </a:lnTo>
                <a:lnTo>
                  <a:pt x="29050" y="58980"/>
                </a:lnTo>
                <a:lnTo>
                  <a:pt x="29070" y="58950"/>
                </a:lnTo>
                <a:lnTo>
                  <a:pt x="29060" y="58910"/>
                </a:lnTo>
                <a:lnTo>
                  <a:pt x="29010" y="58880"/>
                </a:lnTo>
                <a:lnTo>
                  <a:pt x="28980" y="58970"/>
                </a:lnTo>
                <a:lnTo>
                  <a:pt x="28930" y="59060"/>
                </a:lnTo>
                <a:lnTo>
                  <a:pt x="28860" y="59130"/>
                </a:lnTo>
                <a:lnTo>
                  <a:pt x="28780" y="59140"/>
                </a:lnTo>
                <a:lnTo>
                  <a:pt x="28700" y="59080"/>
                </a:lnTo>
                <a:lnTo>
                  <a:pt x="28660" y="59010"/>
                </a:lnTo>
                <a:lnTo>
                  <a:pt x="28610" y="58960"/>
                </a:lnTo>
                <a:lnTo>
                  <a:pt x="28520" y="58950"/>
                </a:lnTo>
                <a:lnTo>
                  <a:pt x="28410" y="58910"/>
                </a:lnTo>
                <a:lnTo>
                  <a:pt x="28100" y="58730"/>
                </a:lnTo>
                <a:lnTo>
                  <a:pt x="28040" y="58670"/>
                </a:lnTo>
                <a:lnTo>
                  <a:pt x="28010" y="58490"/>
                </a:lnTo>
                <a:lnTo>
                  <a:pt x="27920" y="58380"/>
                </a:lnTo>
                <a:lnTo>
                  <a:pt x="27800" y="58320"/>
                </a:lnTo>
                <a:lnTo>
                  <a:pt x="27650" y="58280"/>
                </a:lnTo>
                <a:lnTo>
                  <a:pt x="27700" y="58190"/>
                </a:lnTo>
                <a:lnTo>
                  <a:pt x="27780" y="58170"/>
                </a:lnTo>
                <a:lnTo>
                  <a:pt x="27970" y="58200"/>
                </a:lnTo>
                <a:lnTo>
                  <a:pt x="28070" y="58200"/>
                </a:lnTo>
                <a:lnTo>
                  <a:pt x="28230" y="58140"/>
                </a:lnTo>
                <a:lnTo>
                  <a:pt x="28310" y="58130"/>
                </a:lnTo>
                <a:lnTo>
                  <a:pt x="28410" y="58160"/>
                </a:lnTo>
                <a:lnTo>
                  <a:pt x="28600" y="58260"/>
                </a:lnTo>
                <a:lnTo>
                  <a:pt x="28670" y="58280"/>
                </a:lnTo>
                <a:lnTo>
                  <a:pt x="28770" y="58290"/>
                </a:lnTo>
                <a:lnTo>
                  <a:pt x="28850" y="58320"/>
                </a:lnTo>
                <a:lnTo>
                  <a:pt x="28920" y="58380"/>
                </a:lnTo>
                <a:lnTo>
                  <a:pt x="28980" y="58470"/>
                </a:lnTo>
                <a:lnTo>
                  <a:pt x="29000" y="58390"/>
                </a:lnTo>
                <a:lnTo>
                  <a:pt x="29090" y="58230"/>
                </a:lnTo>
                <a:lnTo>
                  <a:pt x="29230" y="58060"/>
                </a:lnTo>
                <a:lnTo>
                  <a:pt x="29260" y="58000"/>
                </a:lnTo>
                <a:lnTo>
                  <a:pt x="29260" y="57900"/>
                </a:lnTo>
                <a:lnTo>
                  <a:pt x="29170" y="57920"/>
                </a:lnTo>
                <a:lnTo>
                  <a:pt x="29100" y="57880"/>
                </a:lnTo>
                <a:lnTo>
                  <a:pt x="29050" y="57790"/>
                </a:lnTo>
                <a:lnTo>
                  <a:pt x="29020" y="57590"/>
                </a:lnTo>
                <a:lnTo>
                  <a:pt x="28960" y="57620"/>
                </a:lnTo>
                <a:lnTo>
                  <a:pt x="28890" y="57700"/>
                </a:lnTo>
                <a:lnTo>
                  <a:pt x="28810" y="57760"/>
                </a:lnTo>
                <a:lnTo>
                  <a:pt x="28820" y="57690"/>
                </a:lnTo>
                <a:lnTo>
                  <a:pt x="28830" y="57670"/>
                </a:lnTo>
                <a:lnTo>
                  <a:pt x="28850" y="57640"/>
                </a:lnTo>
                <a:lnTo>
                  <a:pt x="28810" y="57580"/>
                </a:lnTo>
                <a:lnTo>
                  <a:pt x="28770" y="57590"/>
                </a:lnTo>
                <a:lnTo>
                  <a:pt x="28720" y="57630"/>
                </a:lnTo>
                <a:lnTo>
                  <a:pt x="28650" y="57640"/>
                </a:lnTo>
                <a:lnTo>
                  <a:pt x="28620" y="57620"/>
                </a:lnTo>
                <a:lnTo>
                  <a:pt x="28570" y="57550"/>
                </a:lnTo>
                <a:lnTo>
                  <a:pt x="28540" y="57530"/>
                </a:lnTo>
                <a:lnTo>
                  <a:pt x="28510" y="57540"/>
                </a:lnTo>
                <a:lnTo>
                  <a:pt x="28470" y="57560"/>
                </a:lnTo>
                <a:lnTo>
                  <a:pt x="28440" y="57570"/>
                </a:lnTo>
                <a:lnTo>
                  <a:pt x="28350" y="57550"/>
                </a:lnTo>
                <a:lnTo>
                  <a:pt x="28260" y="57530"/>
                </a:lnTo>
                <a:lnTo>
                  <a:pt x="28180" y="57520"/>
                </a:lnTo>
                <a:lnTo>
                  <a:pt x="28100" y="57570"/>
                </a:lnTo>
                <a:lnTo>
                  <a:pt x="27930" y="57540"/>
                </a:lnTo>
                <a:lnTo>
                  <a:pt x="27800" y="57630"/>
                </a:lnTo>
                <a:lnTo>
                  <a:pt x="27770" y="57740"/>
                </a:lnTo>
                <a:lnTo>
                  <a:pt x="27890" y="57800"/>
                </a:lnTo>
                <a:lnTo>
                  <a:pt x="28040" y="57830"/>
                </a:lnTo>
                <a:lnTo>
                  <a:pt x="28160" y="57900"/>
                </a:lnTo>
                <a:lnTo>
                  <a:pt x="28200" y="58000"/>
                </a:lnTo>
                <a:lnTo>
                  <a:pt x="28100" y="58090"/>
                </a:lnTo>
                <a:lnTo>
                  <a:pt x="28020" y="58090"/>
                </a:lnTo>
                <a:lnTo>
                  <a:pt x="27770" y="58060"/>
                </a:lnTo>
                <a:lnTo>
                  <a:pt x="27710" y="58070"/>
                </a:lnTo>
                <a:lnTo>
                  <a:pt x="27460" y="58310"/>
                </a:lnTo>
                <a:lnTo>
                  <a:pt x="27440" y="58340"/>
                </a:lnTo>
                <a:lnTo>
                  <a:pt x="27400" y="58400"/>
                </a:lnTo>
                <a:lnTo>
                  <a:pt x="27370" y="58470"/>
                </a:lnTo>
                <a:lnTo>
                  <a:pt x="27430" y="58520"/>
                </a:lnTo>
                <a:lnTo>
                  <a:pt x="27410" y="58560"/>
                </a:lnTo>
                <a:lnTo>
                  <a:pt x="27380" y="58600"/>
                </a:lnTo>
                <a:lnTo>
                  <a:pt x="27360" y="58630"/>
                </a:lnTo>
                <a:lnTo>
                  <a:pt x="27400" y="58750"/>
                </a:lnTo>
                <a:lnTo>
                  <a:pt x="27480" y="58830"/>
                </a:lnTo>
                <a:lnTo>
                  <a:pt x="27570" y="58910"/>
                </a:lnTo>
                <a:lnTo>
                  <a:pt x="27650" y="58990"/>
                </a:lnTo>
                <a:lnTo>
                  <a:pt x="27690" y="59090"/>
                </a:lnTo>
                <a:lnTo>
                  <a:pt x="27720" y="59210"/>
                </a:lnTo>
                <a:lnTo>
                  <a:pt x="27750" y="59460"/>
                </a:lnTo>
                <a:lnTo>
                  <a:pt x="27740" y="59530"/>
                </a:lnTo>
                <a:lnTo>
                  <a:pt x="27700" y="59640"/>
                </a:lnTo>
                <a:lnTo>
                  <a:pt x="27680" y="59700"/>
                </a:lnTo>
                <a:lnTo>
                  <a:pt x="27680" y="59760"/>
                </a:lnTo>
                <a:lnTo>
                  <a:pt x="27710" y="59860"/>
                </a:lnTo>
                <a:lnTo>
                  <a:pt x="27710" y="59920"/>
                </a:lnTo>
                <a:lnTo>
                  <a:pt x="27680" y="60030"/>
                </a:lnTo>
                <a:lnTo>
                  <a:pt x="27620" y="60130"/>
                </a:lnTo>
                <a:lnTo>
                  <a:pt x="27540" y="60200"/>
                </a:lnTo>
                <a:lnTo>
                  <a:pt x="27440" y="60220"/>
                </a:lnTo>
                <a:lnTo>
                  <a:pt x="27120" y="60180"/>
                </a:lnTo>
                <a:lnTo>
                  <a:pt x="27040" y="60220"/>
                </a:lnTo>
                <a:lnTo>
                  <a:pt x="26950" y="60180"/>
                </a:lnTo>
                <a:lnTo>
                  <a:pt x="26620" y="60180"/>
                </a:lnTo>
                <a:lnTo>
                  <a:pt x="26420" y="60070"/>
                </a:lnTo>
                <a:lnTo>
                  <a:pt x="26340" y="60050"/>
                </a:lnTo>
                <a:lnTo>
                  <a:pt x="26330" y="60150"/>
                </a:lnTo>
                <a:lnTo>
                  <a:pt x="26350" y="60210"/>
                </a:lnTo>
                <a:lnTo>
                  <a:pt x="26420" y="60320"/>
                </a:lnTo>
                <a:lnTo>
                  <a:pt x="26430" y="60390"/>
                </a:lnTo>
                <a:lnTo>
                  <a:pt x="26410" y="60440"/>
                </a:lnTo>
                <a:lnTo>
                  <a:pt x="26380" y="60490"/>
                </a:lnTo>
                <a:lnTo>
                  <a:pt x="26340" y="60530"/>
                </a:lnTo>
                <a:lnTo>
                  <a:pt x="26300" y="60560"/>
                </a:lnTo>
                <a:lnTo>
                  <a:pt x="26190" y="60590"/>
                </a:lnTo>
                <a:lnTo>
                  <a:pt x="25840" y="60560"/>
                </a:lnTo>
                <a:lnTo>
                  <a:pt x="25840" y="60520"/>
                </a:lnTo>
                <a:lnTo>
                  <a:pt x="25820" y="60550"/>
                </a:lnTo>
                <a:lnTo>
                  <a:pt x="25810" y="60570"/>
                </a:lnTo>
                <a:lnTo>
                  <a:pt x="25780" y="60550"/>
                </a:lnTo>
                <a:lnTo>
                  <a:pt x="25630" y="60510"/>
                </a:lnTo>
                <a:lnTo>
                  <a:pt x="25560" y="60470"/>
                </a:lnTo>
                <a:lnTo>
                  <a:pt x="25500" y="60410"/>
                </a:lnTo>
                <a:lnTo>
                  <a:pt x="25470" y="60380"/>
                </a:lnTo>
                <a:lnTo>
                  <a:pt x="25450" y="60350"/>
                </a:lnTo>
                <a:lnTo>
                  <a:pt x="25400" y="60240"/>
                </a:lnTo>
                <a:lnTo>
                  <a:pt x="25390" y="60170"/>
                </a:lnTo>
                <a:lnTo>
                  <a:pt x="25310" y="59900"/>
                </a:lnTo>
                <a:lnTo>
                  <a:pt x="25300" y="59890"/>
                </a:lnTo>
                <a:lnTo>
                  <a:pt x="25270" y="59830"/>
                </a:lnTo>
                <a:lnTo>
                  <a:pt x="25170" y="59730"/>
                </a:lnTo>
                <a:lnTo>
                  <a:pt x="25120" y="59600"/>
                </a:lnTo>
                <a:lnTo>
                  <a:pt x="25110" y="59560"/>
                </a:lnTo>
                <a:lnTo>
                  <a:pt x="25120" y="59500"/>
                </a:lnTo>
                <a:lnTo>
                  <a:pt x="25150" y="59460"/>
                </a:lnTo>
                <a:lnTo>
                  <a:pt x="25200" y="59420"/>
                </a:lnTo>
                <a:lnTo>
                  <a:pt x="25230" y="59370"/>
                </a:lnTo>
                <a:lnTo>
                  <a:pt x="25250" y="59310"/>
                </a:lnTo>
                <a:lnTo>
                  <a:pt x="25240" y="59250"/>
                </a:lnTo>
                <a:lnTo>
                  <a:pt x="25210" y="59200"/>
                </a:lnTo>
                <a:lnTo>
                  <a:pt x="25180" y="59150"/>
                </a:lnTo>
                <a:lnTo>
                  <a:pt x="25000" y="58980"/>
                </a:lnTo>
                <a:lnTo>
                  <a:pt x="24850" y="58810"/>
                </a:lnTo>
                <a:lnTo>
                  <a:pt x="24750" y="58650"/>
                </a:lnTo>
                <a:lnTo>
                  <a:pt x="24710" y="58610"/>
                </a:lnTo>
                <a:lnTo>
                  <a:pt x="24650" y="58590"/>
                </a:lnTo>
                <a:lnTo>
                  <a:pt x="24590" y="58590"/>
                </a:lnTo>
                <a:lnTo>
                  <a:pt x="24420" y="58620"/>
                </a:lnTo>
                <a:lnTo>
                  <a:pt x="24360" y="58620"/>
                </a:lnTo>
                <a:lnTo>
                  <a:pt x="24310" y="58610"/>
                </a:lnTo>
                <a:lnTo>
                  <a:pt x="24250" y="58590"/>
                </a:lnTo>
                <a:lnTo>
                  <a:pt x="24220" y="58550"/>
                </a:lnTo>
                <a:lnTo>
                  <a:pt x="24200" y="58500"/>
                </a:lnTo>
                <a:lnTo>
                  <a:pt x="24160" y="58260"/>
                </a:lnTo>
                <a:lnTo>
                  <a:pt x="24110" y="58140"/>
                </a:lnTo>
                <a:lnTo>
                  <a:pt x="24050" y="58030"/>
                </a:lnTo>
                <a:lnTo>
                  <a:pt x="23980" y="57950"/>
                </a:lnTo>
                <a:lnTo>
                  <a:pt x="23930" y="57920"/>
                </a:lnTo>
                <a:lnTo>
                  <a:pt x="23870" y="57900"/>
                </a:lnTo>
                <a:lnTo>
                  <a:pt x="23380" y="57830"/>
                </a:lnTo>
                <a:lnTo>
                  <a:pt x="23370" y="57660"/>
                </a:lnTo>
                <a:lnTo>
                  <a:pt x="23380" y="55020"/>
                </a:lnTo>
                <a:lnTo>
                  <a:pt x="23370" y="54950"/>
                </a:lnTo>
                <a:lnTo>
                  <a:pt x="23320" y="54920"/>
                </a:lnTo>
                <a:lnTo>
                  <a:pt x="21770" y="54920"/>
                </a:lnTo>
                <a:lnTo>
                  <a:pt x="21790" y="53590"/>
                </a:lnTo>
                <a:lnTo>
                  <a:pt x="21800" y="52640"/>
                </a:lnTo>
                <a:lnTo>
                  <a:pt x="22520" y="50690"/>
                </a:lnTo>
                <a:lnTo>
                  <a:pt x="22550" y="50560"/>
                </a:lnTo>
                <a:lnTo>
                  <a:pt x="22530" y="50440"/>
                </a:lnTo>
                <a:lnTo>
                  <a:pt x="22470" y="50350"/>
                </a:lnTo>
                <a:lnTo>
                  <a:pt x="22280" y="50210"/>
                </a:lnTo>
                <a:lnTo>
                  <a:pt x="22210" y="50120"/>
                </a:lnTo>
                <a:lnTo>
                  <a:pt x="22190" y="50080"/>
                </a:lnTo>
                <a:lnTo>
                  <a:pt x="22170" y="49980"/>
                </a:lnTo>
                <a:lnTo>
                  <a:pt x="22140" y="49930"/>
                </a:lnTo>
                <a:lnTo>
                  <a:pt x="22100" y="49900"/>
                </a:lnTo>
                <a:lnTo>
                  <a:pt x="22020" y="49840"/>
                </a:lnTo>
                <a:lnTo>
                  <a:pt x="21990" y="49800"/>
                </a:lnTo>
                <a:lnTo>
                  <a:pt x="21820" y="49490"/>
                </a:lnTo>
                <a:lnTo>
                  <a:pt x="21800" y="49400"/>
                </a:lnTo>
                <a:lnTo>
                  <a:pt x="21750" y="49300"/>
                </a:lnTo>
                <a:lnTo>
                  <a:pt x="21580" y="49220"/>
                </a:lnTo>
                <a:lnTo>
                  <a:pt x="21510" y="49130"/>
                </a:lnTo>
                <a:lnTo>
                  <a:pt x="21400" y="48890"/>
                </a:lnTo>
                <a:lnTo>
                  <a:pt x="21340" y="48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orth Khoras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9180" y="21880"/>
                </a:moveTo>
                <a:lnTo>
                  <a:pt x="29620" y="22090"/>
                </a:lnTo>
                <a:lnTo>
                  <a:pt x="29630" y="22190"/>
                </a:lnTo>
                <a:lnTo>
                  <a:pt x="29690" y="22380"/>
                </a:lnTo>
                <a:lnTo>
                  <a:pt x="29960" y="22720"/>
                </a:lnTo>
                <a:lnTo>
                  <a:pt x="30250" y="22990"/>
                </a:lnTo>
                <a:lnTo>
                  <a:pt x="30890" y="23180"/>
                </a:lnTo>
                <a:lnTo>
                  <a:pt x="31130" y="23170"/>
                </a:lnTo>
                <a:lnTo>
                  <a:pt x="31280" y="23200"/>
                </a:lnTo>
                <a:lnTo>
                  <a:pt x="31380" y="23270"/>
                </a:lnTo>
                <a:lnTo>
                  <a:pt x="31810" y="23350"/>
                </a:lnTo>
                <a:lnTo>
                  <a:pt x="32050" y="23310"/>
                </a:lnTo>
                <a:lnTo>
                  <a:pt x="32930" y="22830"/>
                </a:lnTo>
                <a:lnTo>
                  <a:pt x="33030" y="22800"/>
                </a:lnTo>
                <a:lnTo>
                  <a:pt x="33130" y="22740"/>
                </a:lnTo>
                <a:lnTo>
                  <a:pt x="33520" y="22660"/>
                </a:lnTo>
                <a:lnTo>
                  <a:pt x="34160" y="22720"/>
                </a:lnTo>
                <a:lnTo>
                  <a:pt x="35420" y="23780"/>
                </a:lnTo>
                <a:lnTo>
                  <a:pt x="35680" y="23920"/>
                </a:lnTo>
                <a:lnTo>
                  <a:pt x="36440" y="24500"/>
                </a:lnTo>
                <a:lnTo>
                  <a:pt x="36500" y="24660"/>
                </a:lnTo>
                <a:lnTo>
                  <a:pt x="36500" y="24780"/>
                </a:lnTo>
                <a:lnTo>
                  <a:pt x="35380" y="24660"/>
                </a:lnTo>
                <a:lnTo>
                  <a:pt x="34850" y="24700"/>
                </a:lnTo>
                <a:lnTo>
                  <a:pt x="34710" y="24910"/>
                </a:lnTo>
                <a:lnTo>
                  <a:pt x="34950" y="25240"/>
                </a:lnTo>
                <a:lnTo>
                  <a:pt x="35130" y="25390"/>
                </a:lnTo>
                <a:lnTo>
                  <a:pt x="35460" y="25490"/>
                </a:lnTo>
                <a:lnTo>
                  <a:pt x="35680" y="25680"/>
                </a:lnTo>
                <a:lnTo>
                  <a:pt x="35530" y="26180"/>
                </a:lnTo>
                <a:lnTo>
                  <a:pt x="35300" y="26650"/>
                </a:lnTo>
                <a:lnTo>
                  <a:pt x="35250" y="26860"/>
                </a:lnTo>
                <a:lnTo>
                  <a:pt x="35090" y="27020"/>
                </a:lnTo>
                <a:lnTo>
                  <a:pt x="34130" y="27490"/>
                </a:lnTo>
                <a:lnTo>
                  <a:pt x="33870" y="27740"/>
                </a:lnTo>
                <a:lnTo>
                  <a:pt x="33810" y="27960"/>
                </a:lnTo>
                <a:lnTo>
                  <a:pt x="33850" y="28140"/>
                </a:lnTo>
                <a:lnTo>
                  <a:pt x="33970" y="28410"/>
                </a:lnTo>
                <a:lnTo>
                  <a:pt x="34080" y="28580"/>
                </a:lnTo>
                <a:lnTo>
                  <a:pt x="33930" y="28560"/>
                </a:lnTo>
                <a:lnTo>
                  <a:pt x="33650" y="28570"/>
                </a:lnTo>
                <a:lnTo>
                  <a:pt x="32810" y="28940"/>
                </a:lnTo>
                <a:lnTo>
                  <a:pt x="32590" y="28950"/>
                </a:lnTo>
                <a:lnTo>
                  <a:pt x="32330" y="29030"/>
                </a:lnTo>
                <a:lnTo>
                  <a:pt x="32090" y="29150"/>
                </a:lnTo>
                <a:lnTo>
                  <a:pt x="31260" y="29400"/>
                </a:lnTo>
                <a:lnTo>
                  <a:pt x="31060" y="29550"/>
                </a:lnTo>
                <a:lnTo>
                  <a:pt x="30920" y="29880"/>
                </a:lnTo>
                <a:lnTo>
                  <a:pt x="30100" y="29900"/>
                </a:lnTo>
                <a:lnTo>
                  <a:pt x="29980" y="29820"/>
                </a:lnTo>
                <a:lnTo>
                  <a:pt x="29310" y="29650"/>
                </a:lnTo>
                <a:lnTo>
                  <a:pt x="29180" y="29680"/>
                </a:lnTo>
                <a:lnTo>
                  <a:pt x="28580" y="29580"/>
                </a:lnTo>
                <a:lnTo>
                  <a:pt x="28250" y="29330"/>
                </a:lnTo>
                <a:lnTo>
                  <a:pt x="28400" y="29120"/>
                </a:lnTo>
                <a:lnTo>
                  <a:pt x="28220" y="28890"/>
                </a:lnTo>
                <a:lnTo>
                  <a:pt x="27830" y="28660"/>
                </a:lnTo>
                <a:lnTo>
                  <a:pt x="27310" y="28660"/>
                </a:lnTo>
                <a:lnTo>
                  <a:pt x="27090" y="28750"/>
                </a:lnTo>
                <a:lnTo>
                  <a:pt x="26740" y="28240"/>
                </a:lnTo>
                <a:lnTo>
                  <a:pt x="26140" y="27700"/>
                </a:lnTo>
                <a:lnTo>
                  <a:pt x="26130" y="27520"/>
                </a:lnTo>
                <a:lnTo>
                  <a:pt x="26230" y="27450"/>
                </a:lnTo>
                <a:lnTo>
                  <a:pt x="26380" y="27420"/>
                </a:lnTo>
                <a:lnTo>
                  <a:pt x="26580" y="27410"/>
                </a:lnTo>
                <a:lnTo>
                  <a:pt x="26750" y="27370"/>
                </a:lnTo>
                <a:lnTo>
                  <a:pt x="27010" y="27180"/>
                </a:lnTo>
                <a:lnTo>
                  <a:pt x="27440" y="27060"/>
                </a:lnTo>
                <a:lnTo>
                  <a:pt x="27750" y="27080"/>
                </a:lnTo>
                <a:lnTo>
                  <a:pt x="28180" y="27280"/>
                </a:lnTo>
                <a:lnTo>
                  <a:pt x="28170" y="27220"/>
                </a:lnTo>
                <a:lnTo>
                  <a:pt x="28190" y="26990"/>
                </a:lnTo>
                <a:lnTo>
                  <a:pt x="28480" y="26660"/>
                </a:lnTo>
                <a:lnTo>
                  <a:pt x="28960" y="26390"/>
                </a:lnTo>
                <a:lnTo>
                  <a:pt x="29820" y="26160"/>
                </a:lnTo>
                <a:lnTo>
                  <a:pt x="29920" y="26000"/>
                </a:lnTo>
                <a:lnTo>
                  <a:pt x="29850" y="25380"/>
                </a:lnTo>
                <a:lnTo>
                  <a:pt x="29740" y="25140"/>
                </a:lnTo>
                <a:lnTo>
                  <a:pt x="29590" y="24890"/>
                </a:lnTo>
                <a:lnTo>
                  <a:pt x="29520" y="24610"/>
                </a:lnTo>
                <a:lnTo>
                  <a:pt x="29430" y="24450"/>
                </a:lnTo>
                <a:lnTo>
                  <a:pt x="29310" y="24380"/>
                </a:lnTo>
                <a:lnTo>
                  <a:pt x="29220" y="24280"/>
                </a:lnTo>
                <a:lnTo>
                  <a:pt x="29130" y="24230"/>
                </a:lnTo>
                <a:lnTo>
                  <a:pt x="28980" y="24220"/>
                </a:lnTo>
                <a:lnTo>
                  <a:pt x="28750" y="24100"/>
                </a:lnTo>
                <a:lnTo>
                  <a:pt x="28590" y="23870"/>
                </a:lnTo>
                <a:lnTo>
                  <a:pt x="28440" y="23480"/>
                </a:lnTo>
                <a:lnTo>
                  <a:pt x="28190" y="23170"/>
                </a:lnTo>
                <a:lnTo>
                  <a:pt x="28090" y="22800"/>
                </a:lnTo>
                <a:lnTo>
                  <a:pt x="28280" y="22350"/>
                </a:lnTo>
                <a:lnTo>
                  <a:pt x="28800" y="22010"/>
                </a:lnTo>
                <a:lnTo>
                  <a:pt x="29180" y="2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Gol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1770" y="14360"/>
                </a:moveTo>
                <a:lnTo>
                  <a:pt x="61800" y="14780"/>
                </a:lnTo>
                <a:lnTo>
                  <a:pt x="61770" y="14950"/>
                </a:lnTo>
                <a:lnTo>
                  <a:pt x="61780" y="15160"/>
                </a:lnTo>
                <a:lnTo>
                  <a:pt x="61840" y="15420"/>
                </a:lnTo>
                <a:lnTo>
                  <a:pt x="61840" y="15560"/>
                </a:lnTo>
                <a:lnTo>
                  <a:pt x="61740" y="15940"/>
                </a:lnTo>
                <a:lnTo>
                  <a:pt x="61750" y="16210"/>
                </a:lnTo>
                <a:lnTo>
                  <a:pt x="61910" y="16400"/>
                </a:lnTo>
                <a:lnTo>
                  <a:pt x="62130" y="16510"/>
                </a:lnTo>
                <a:lnTo>
                  <a:pt x="62320" y="16660"/>
                </a:lnTo>
                <a:lnTo>
                  <a:pt x="62410" y="17020"/>
                </a:lnTo>
                <a:lnTo>
                  <a:pt x="62150" y="17380"/>
                </a:lnTo>
                <a:lnTo>
                  <a:pt x="61600" y="17580"/>
                </a:lnTo>
                <a:lnTo>
                  <a:pt x="61480" y="17600"/>
                </a:lnTo>
                <a:lnTo>
                  <a:pt x="61330" y="17660"/>
                </a:lnTo>
                <a:lnTo>
                  <a:pt x="61190" y="17790"/>
                </a:lnTo>
                <a:lnTo>
                  <a:pt x="60850" y="17930"/>
                </a:lnTo>
                <a:lnTo>
                  <a:pt x="60500" y="18550"/>
                </a:lnTo>
                <a:lnTo>
                  <a:pt x="60360" y="18680"/>
                </a:lnTo>
                <a:lnTo>
                  <a:pt x="60170" y="18840"/>
                </a:lnTo>
                <a:lnTo>
                  <a:pt x="59290" y="20200"/>
                </a:lnTo>
                <a:lnTo>
                  <a:pt x="58900" y="21060"/>
                </a:lnTo>
                <a:lnTo>
                  <a:pt x="58810" y="21710"/>
                </a:lnTo>
                <a:lnTo>
                  <a:pt x="58650" y="22120"/>
                </a:lnTo>
                <a:lnTo>
                  <a:pt x="58410" y="22230"/>
                </a:lnTo>
                <a:lnTo>
                  <a:pt x="56730" y="22000"/>
                </a:lnTo>
                <a:lnTo>
                  <a:pt x="56330" y="22040"/>
                </a:lnTo>
                <a:lnTo>
                  <a:pt x="55510" y="22520"/>
                </a:lnTo>
                <a:lnTo>
                  <a:pt x="54710" y="23140"/>
                </a:lnTo>
                <a:lnTo>
                  <a:pt x="54420" y="23460"/>
                </a:lnTo>
                <a:lnTo>
                  <a:pt x="53750" y="23770"/>
                </a:lnTo>
                <a:lnTo>
                  <a:pt x="53420" y="23850"/>
                </a:lnTo>
                <a:lnTo>
                  <a:pt x="53060" y="23790"/>
                </a:lnTo>
                <a:lnTo>
                  <a:pt x="52130" y="23810"/>
                </a:lnTo>
                <a:lnTo>
                  <a:pt x="51940" y="23510"/>
                </a:lnTo>
                <a:lnTo>
                  <a:pt x="51440" y="23000"/>
                </a:lnTo>
                <a:lnTo>
                  <a:pt x="50400" y="22370"/>
                </a:lnTo>
                <a:lnTo>
                  <a:pt x="50240" y="22080"/>
                </a:lnTo>
                <a:lnTo>
                  <a:pt x="50190" y="21940"/>
                </a:lnTo>
                <a:lnTo>
                  <a:pt x="50180" y="21860"/>
                </a:lnTo>
                <a:lnTo>
                  <a:pt x="50890" y="21920"/>
                </a:lnTo>
                <a:lnTo>
                  <a:pt x="50960" y="21970"/>
                </a:lnTo>
                <a:lnTo>
                  <a:pt x="51050" y="21990"/>
                </a:lnTo>
                <a:lnTo>
                  <a:pt x="51630" y="21830"/>
                </a:lnTo>
                <a:lnTo>
                  <a:pt x="51690" y="21780"/>
                </a:lnTo>
                <a:lnTo>
                  <a:pt x="51720" y="21690"/>
                </a:lnTo>
                <a:lnTo>
                  <a:pt x="51720" y="21080"/>
                </a:lnTo>
                <a:lnTo>
                  <a:pt x="51700" y="20980"/>
                </a:lnTo>
                <a:lnTo>
                  <a:pt x="51630" y="20940"/>
                </a:lnTo>
                <a:lnTo>
                  <a:pt x="51540" y="20900"/>
                </a:lnTo>
                <a:lnTo>
                  <a:pt x="51550" y="20820"/>
                </a:lnTo>
                <a:lnTo>
                  <a:pt x="51660" y="20610"/>
                </a:lnTo>
                <a:lnTo>
                  <a:pt x="51550" y="20440"/>
                </a:lnTo>
                <a:lnTo>
                  <a:pt x="51470" y="20220"/>
                </a:lnTo>
                <a:lnTo>
                  <a:pt x="51370" y="19720"/>
                </a:lnTo>
                <a:lnTo>
                  <a:pt x="51230" y="19340"/>
                </a:lnTo>
                <a:lnTo>
                  <a:pt x="51210" y="19250"/>
                </a:lnTo>
                <a:lnTo>
                  <a:pt x="51160" y="18750"/>
                </a:lnTo>
                <a:lnTo>
                  <a:pt x="52450" y="18870"/>
                </a:lnTo>
                <a:lnTo>
                  <a:pt x="52490" y="18860"/>
                </a:lnTo>
                <a:lnTo>
                  <a:pt x="52720" y="18890"/>
                </a:lnTo>
                <a:lnTo>
                  <a:pt x="52730" y="18870"/>
                </a:lnTo>
                <a:lnTo>
                  <a:pt x="52800" y="18820"/>
                </a:lnTo>
                <a:lnTo>
                  <a:pt x="52910" y="18700"/>
                </a:lnTo>
                <a:lnTo>
                  <a:pt x="53200" y="18720"/>
                </a:lnTo>
                <a:lnTo>
                  <a:pt x="53440" y="18650"/>
                </a:lnTo>
                <a:lnTo>
                  <a:pt x="53630" y="18480"/>
                </a:lnTo>
                <a:lnTo>
                  <a:pt x="53670" y="18460"/>
                </a:lnTo>
                <a:lnTo>
                  <a:pt x="53690" y="18440"/>
                </a:lnTo>
                <a:lnTo>
                  <a:pt x="53710" y="18440"/>
                </a:lnTo>
                <a:lnTo>
                  <a:pt x="53740" y="18400"/>
                </a:lnTo>
                <a:lnTo>
                  <a:pt x="53790" y="18390"/>
                </a:lnTo>
                <a:lnTo>
                  <a:pt x="53810" y="18370"/>
                </a:lnTo>
                <a:lnTo>
                  <a:pt x="53840" y="18340"/>
                </a:lnTo>
                <a:lnTo>
                  <a:pt x="53870" y="18300"/>
                </a:lnTo>
                <a:lnTo>
                  <a:pt x="53890" y="18290"/>
                </a:lnTo>
                <a:lnTo>
                  <a:pt x="53920" y="18300"/>
                </a:lnTo>
                <a:lnTo>
                  <a:pt x="53930" y="18290"/>
                </a:lnTo>
                <a:lnTo>
                  <a:pt x="53930" y="18280"/>
                </a:lnTo>
                <a:lnTo>
                  <a:pt x="53950" y="18290"/>
                </a:lnTo>
                <a:lnTo>
                  <a:pt x="53970" y="18250"/>
                </a:lnTo>
                <a:lnTo>
                  <a:pt x="53990" y="18230"/>
                </a:lnTo>
                <a:lnTo>
                  <a:pt x="54000" y="18230"/>
                </a:lnTo>
                <a:lnTo>
                  <a:pt x="54020" y="18210"/>
                </a:lnTo>
                <a:lnTo>
                  <a:pt x="54050" y="18220"/>
                </a:lnTo>
                <a:lnTo>
                  <a:pt x="54090" y="18200"/>
                </a:lnTo>
                <a:lnTo>
                  <a:pt x="54110" y="18200"/>
                </a:lnTo>
                <a:lnTo>
                  <a:pt x="54140" y="18170"/>
                </a:lnTo>
                <a:lnTo>
                  <a:pt x="54140" y="18160"/>
                </a:lnTo>
                <a:lnTo>
                  <a:pt x="54160" y="18160"/>
                </a:lnTo>
                <a:lnTo>
                  <a:pt x="54190" y="18150"/>
                </a:lnTo>
                <a:lnTo>
                  <a:pt x="54470" y="18220"/>
                </a:lnTo>
                <a:lnTo>
                  <a:pt x="54580" y="18220"/>
                </a:lnTo>
                <a:lnTo>
                  <a:pt x="54650" y="18180"/>
                </a:lnTo>
                <a:lnTo>
                  <a:pt x="54660" y="18180"/>
                </a:lnTo>
                <a:lnTo>
                  <a:pt x="54660" y="18200"/>
                </a:lnTo>
                <a:lnTo>
                  <a:pt x="54690" y="18190"/>
                </a:lnTo>
                <a:lnTo>
                  <a:pt x="54700" y="18200"/>
                </a:lnTo>
                <a:lnTo>
                  <a:pt x="54710" y="18190"/>
                </a:lnTo>
                <a:lnTo>
                  <a:pt x="54740" y="18190"/>
                </a:lnTo>
                <a:lnTo>
                  <a:pt x="54810" y="18140"/>
                </a:lnTo>
                <a:lnTo>
                  <a:pt x="54850" y="18120"/>
                </a:lnTo>
                <a:lnTo>
                  <a:pt x="54880" y="18080"/>
                </a:lnTo>
                <a:lnTo>
                  <a:pt x="54900" y="18040"/>
                </a:lnTo>
                <a:lnTo>
                  <a:pt x="54950" y="17990"/>
                </a:lnTo>
                <a:lnTo>
                  <a:pt x="54940" y="17970"/>
                </a:lnTo>
                <a:lnTo>
                  <a:pt x="54950" y="17970"/>
                </a:lnTo>
                <a:lnTo>
                  <a:pt x="54950" y="17960"/>
                </a:lnTo>
                <a:lnTo>
                  <a:pt x="54960" y="17950"/>
                </a:lnTo>
                <a:lnTo>
                  <a:pt x="54960" y="17940"/>
                </a:lnTo>
                <a:lnTo>
                  <a:pt x="54970" y="17950"/>
                </a:lnTo>
                <a:lnTo>
                  <a:pt x="54970" y="17930"/>
                </a:lnTo>
                <a:lnTo>
                  <a:pt x="54990" y="17920"/>
                </a:lnTo>
                <a:lnTo>
                  <a:pt x="55070" y="17860"/>
                </a:lnTo>
                <a:lnTo>
                  <a:pt x="55080" y="17870"/>
                </a:lnTo>
                <a:lnTo>
                  <a:pt x="55090" y="17860"/>
                </a:lnTo>
                <a:lnTo>
                  <a:pt x="55100" y="17870"/>
                </a:lnTo>
                <a:lnTo>
                  <a:pt x="55120" y="17850"/>
                </a:lnTo>
                <a:lnTo>
                  <a:pt x="55130" y="17870"/>
                </a:lnTo>
                <a:lnTo>
                  <a:pt x="55130" y="17840"/>
                </a:lnTo>
                <a:lnTo>
                  <a:pt x="55160" y="17840"/>
                </a:lnTo>
                <a:lnTo>
                  <a:pt x="55170" y="17820"/>
                </a:lnTo>
                <a:lnTo>
                  <a:pt x="55180" y="17830"/>
                </a:lnTo>
                <a:lnTo>
                  <a:pt x="55190" y="17830"/>
                </a:lnTo>
                <a:lnTo>
                  <a:pt x="55200" y="17800"/>
                </a:lnTo>
                <a:lnTo>
                  <a:pt x="55190" y="17780"/>
                </a:lnTo>
                <a:lnTo>
                  <a:pt x="55260" y="17720"/>
                </a:lnTo>
                <a:lnTo>
                  <a:pt x="55270" y="17690"/>
                </a:lnTo>
                <a:lnTo>
                  <a:pt x="55300" y="17670"/>
                </a:lnTo>
                <a:lnTo>
                  <a:pt x="55320" y="17600"/>
                </a:lnTo>
                <a:lnTo>
                  <a:pt x="55320" y="17530"/>
                </a:lnTo>
                <a:lnTo>
                  <a:pt x="55330" y="17490"/>
                </a:lnTo>
                <a:lnTo>
                  <a:pt x="55340" y="17480"/>
                </a:lnTo>
                <a:lnTo>
                  <a:pt x="55340" y="17470"/>
                </a:lnTo>
                <a:lnTo>
                  <a:pt x="55360" y="17430"/>
                </a:lnTo>
                <a:lnTo>
                  <a:pt x="55360" y="17410"/>
                </a:lnTo>
                <a:lnTo>
                  <a:pt x="55370" y="17400"/>
                </a:lnTo>
                <a:lnTo>
                  <a:pt x="55410" y="17190"/>
                </a:lnTo>
                <a:lnTo>
                  <a:pt x="55380" y="17130"/>
                </a:lnTo>
                <a:lnTo>
                  <a:pt x="55350" y="17130"/>
                </a:lnTo>
                <a:lnTo>
                  <a:pt x="55300" y="17080"/>
                </a:lnTo>
                <a:lnTo>
                  <a:pt x="55280" y="17040"/>
                </a:lnTo>
                <a:lnTo>
                  <a:pt x="55280" y="17000"/>
                </a:lnTo>
                <a:lnTo>
                  <a:pt x="55280" y="16990"/>
                </a:lnTo>
                <a:lnTo>
                  <a:pt x="55280" y="16980"/>
                </a:lnTo>
                <a:lnTo>
                  <a:pt x="55280" y="16960"/>
                </a:lnTo>
                <a:lnTo>
                  <a:pt x="55290" y="16950"/>
                </a:lnTo>
                <a:lnTo>
                  <a:pt x="55280" y="16940"/>
                </a:lnTo>
                <a:lnTo>
                  <a:pt x="55280" y="16930"/>
                </a:lnTo>
                <a:lnTo>
                  <a:pt x="55290" y="16920"/>
                </a:lnTo>
                <a:lnTo>
                  <a:pt x="55300" y="16940"/>
                </a:lnTo>
                <a:lnTo>
                  <a:pt x="55310" y="16930"/>
                </a:lnTo>
                <a:lnTo>
                  <a:pt x="55290" y="16900"/>
                </a:lnTo>
                <a:lnTo>
                  <a:pt x="55310" y="16910"/>
                </a:lnTo>
                <a:lnTo>
                  <a:pt x="55310" y="16890"/>
                </a:lnTo>
                <a:lnTo>
                  <a:pt x="55330" y="16870"/>
                </a:lnTo>
                <a:lnTo>
                  <a:pt x="55360" y="16870"/>
                </a:lnTo>
                <a:lnTo>
                  <a:pt x="55350" y="16850"/>
                </a:lnTo>
                <a:lnTo>
                  <a:pt x="55350" y="16830"/>
                </a:lnTo>
                <a:lnTo>
                  <a:pt x="55340" y="16830"/>
                </a:lnTo>
                <a:lnTo>
                  <a:pt x="55340" y="16810"/>
                </a:lnTo>
                <a:lnTo>
                  <a:pt x="55330" y="16790"/>
                </a:lnTo>
                <a:lnTo>
                  <a:pt x="55350" y="16790"/>
                </a:lnTo>
                <a:lnTo>
                  <a:pt x="55330" y="16770"/>
                </a:lnTo>
                <a:lnTo>
                  <a:pt x="55340" y="16770"/>
                </a:lnTo>
                <a:lnTo>
                  <a:pt x="55350" y="16770"/>
                </a:lnTo>
                <a:lnTo>
                  <a:pt x="55360" y="16750"/>
                </a:lnTo>
                <a:lnTo>
                  <a:pt x="55380" y="16750"/>
                </a:lnTo>
                <a:lnTo>
                  <a:pt x="55370" y="16730"/>
                </a:lnTo>
                <a:lnTo>
                  <a:pt x="55400" y="16730"/>
                </a:lnTo>
                <a:lnTo>
                  <a:pt x="55390" y="16720"/>
                </a:lnTo>
                <a:lnTo>
                  <a:pt x="55390" y="16710"/>
                </a:lnTo>
                <a:lnTo>
                  <a:pt x="55380" y="16700"/>
                </a:lnTo>
                <a:lnTo>
                  <a:pt x="55400" y="16690"/>
                </a:lnTo>
                <a:lnTo>
                  <a:pt x="55410" y="16670"/>
                </a:lnTo>
                <a:lnTo>
                  <a:pt x="55420" y="16660"/>
                </a:lnTo>
                <a:lnTo>
                  <a:pt x="55420" y="16650"/>
                </a:lnTo>
                <a:lnTo>
                  <a:pt x="55410" y="16640"/>
                </a:lnTo>
                <a:lnTo>
                  <a:pt x="55440" y="16640"/>
                </a:lnTo>
                <a:lnTo>
                  <a:pt x="55440" y="16630"/>
                </a:lnTo>
                <a:lnTo>
                  <a:pt x="55430" y="16620"/>
                </a:lnTo>
                <a:lnTo>
                  <a:pt x="55440" y="16610"/>
                </a:lnTo>
                <a:lnTo>
                  <a:pt x="55430" y="16580"/>
                </a:lnTo>
                <a:lnTo>
                  <a:pt x="55440" y="16580"/>
                </a:lnTo>
                <a:lnTo>
                  <a:pt x="55430" y="16550"/>
                </a:lnTo>
                <a:lnTo>
                  <a:pt x="55440" y="16550"/>
                </a:lnTo>
                <a:lnTo>
                  <a:pt x="55440" y="16540"/>
                </a:lnTo>
                <a:lnTo>
                  <a:pt x="55450" y="16550"/>
                </a:lnTo>
                <a:lnTo>
                  <a:pt x="55450" y="16540"/>
                </a:lnTo>
                <a:lnTo>
                  <a:pt x="55440" y="16520"/>
                </a:lnTo>
                <a:lnTo>
                  <a:pt x="55450" y="16480"/>
                </a:lnTo>
                <a:lnTo>
                  <a:pt x="55460" y="16470"/>
                </a:lnTo>
                <a:lnTo>
                  <a:pt x="55470" y="16480"/>
                </a:lnTo>
                <a:lnTo>
                  <a:pt x="55470" y="16470"/>
                </a:lnTo>
                <a:lnTo>
                  <a:pt x="55490" y="16470"/>
                </a:lnTo>
                <a:lnTo>
                  <a:pt x="55490" y="16460"/>
                </a:lnTo>
                <a:lnTo>
                  <a:pt x="55500" y="16450"/>
                </a:lnTo>
                <a:lnTo>
                  <a:pt x="55500" y="16430"/>
                </a:lnTo>
                <a:lnTo>
                  <a:pt x="55510" y="16440"/>
                </a:lnTo>
                <a:lnTo>
                  <a:pt x="55520" y="16420"/>
                </a:lnTo>
                <a:lnTo>
                  <a:pt x="55530" y="16410"/>
                </a:lnTo>
                <a:lnTo>
                  <a:pt x="55520" y="16400"/>
                </a:lnTo>
                <a:lnTo>
                  <a:pt x="55550" y="16400"/>
                </a:lnTo>
                <a:lnTo>
                  <a:pt x="55530" y="16390"/>
                </a:lnTo>
                <a:lnTo>
                  <a:pt x="55540" y="16370"/>
                </a:lnTo>
                <a:lnTo>
                  <a:pt x="55520" y="16370"/>
                </a:lnTo>
                <a:lnTo>
                  <a:pt x="55520" y="16360"/>
                </a:lnTo>
                <a:lnTo>
                  <a:pt x="55540" y="16370"/>
                </a:lnTo>
                <a:lnTo>
                  <a:pt x="55540" y="16360"/>
                </a:lnTo>
                <a:lnTo>
                  <a:pt x="55560" y="16360"/>
                </a:lnTo>
                <a:lnTo>
                  <a:pt x="55560" y="16340"/>
                </a:lnTo>
                <a:lnTo>
                  <a:pt x="55570" y="16330"/>
                </a:lnTo>
                <a:lnTo>
                  <a:pt x="55590" y="16340"/>
                </a:lnTo>
                <a:lnTo>
                  <a:pt x="55600" y="16330"/>
                </a:lnTo>
                <a:lnTo>
                  <a:pt x="55590" y="16320"/>
                </a:lnTo>
                <a:lnTo>
                  <a:pt x="55600" y="16310"/>
                </a:lnTo>
                <a:lnTo>
                  <a:pt x="55590" y="16310"/>
                </a:lnTo>
                <a:lnTo>
                  <a:pt x="55600" y="16290"/>
                </a:lnTo>
                <a:lnTo>
                  <a:pt x="55610" y="16290"/>
                </a:lnTo>
                <a:lnTo>
                  <a:pt x="55610" y="16280"/>
                </a:lnTo>
                <a:lnTo>
                  <a:pt x="55620" y="16280"/>
                </a:lnTo>
                <a:lnTo>
                  <a:pt x="55630" y="16260"/>
                </a:lnTo>
                <a:lnTo>
                  <a:pt x="55640" y="16260"/>
                </a:lnTo>
                <a:lnTo>
                  <a:pt x="55650" y="16240"/>
                </a:lnTo>
                <a:lnTo>
                  <a:pt x="55650" y="16230"/>
                </a:lnTo>
                <a:lnTo>
                  <a:pt x="55660" y="16230"/>
                </a:lnTo>
                <a:lnTo>
                  <a:pt x="55660" y="16260"/>
                </a:lnTo>
                <a:lnTo>
                  <a:pt x="55670" y="16240"/>
                </a:lnTo>
                <a:lnTo>
                  <a:pt x="55680" y="16240"/>
                </a:lnTo>
                <a:lnTo>
                  <a:pt x="55670" y="16220"/>
                </a:lnTo>
                <a:lnTo>
                  <a:pt x="55690" y="16220"/>
                </a:lnTo>
                <a:lnTo>
                  <a:pt x="55690" y="16230"/>
                </a:lnTo>
                <a:lnTo>
                  <a:pt x="55690" y="16210"/>
                </a:lnTo>
                <a:lnTo>
                  <a:pt x="55700" y="16210"/>
                </a:lnTo>
                <a:lnTo>
                  <a:pt x="55710" y="16220"/>
                </a:lnTo>
                <a:lnTo>
                  <a:pt x="55720" y="16210"/>
                </a:lnTo>
                <a:lnTo>
                  <a:pt x="55710" y="16220"/>
                </a:lnTo>
                <a:lnTo>
                  <a:pt x="55720" y="16230"/>
                </a:lnTo>
                <a:lnTo>
                  <a:pt x="55740" y="16210"/>
                </a:lnTo>
                <a:lnTo>
                  <a:pt x="55750" y="16230"/>
                </a:lnTo>
                <a:lnTo>
                  <a:pt x="55770" y="16230"/>
                </a:lnTo>
                <a:lnTo>
                  <a:pt x="55760" y="16250"/>
                </a:lnTo>
                <a:lnTo>
                  <a:pt x="55750" y="16250"/>
                </a:lnTo>
                <a:lnTo>
                  <a:pt x="55760" y="16250"/>
                </a:lnTo>
                <a:lnTo>
                  <a:pt x="55780" y="16230"/>
                </a:lnTo>
                <a:lnTo>
                  <a:pt x="55770" y="16210"/>
                </a:lnTo>
                <a:lnTo>
                  <a:pt x="55790" y="16210"/>
                </a:lnTo>
                <a:lnTo>
                  <a:pt x="55800" y="16200"/>
                </a:lnTo>
                <a:lnTo>
                  <a:pt x="55810" y="16190"/>
                </a:lnTo>
                <a:lnTo>
                  <a:pt x="55820" y="16170"/>
                </a:lnTo>
                <a:lnTo>
                  <a:pt x="55840" y="16170"/>
                </a:lnTo>
                <a:lnTo>
                  <a:pt x="55840" y="16160"/>
                </a:lnTo>
                <a:lnTo>
                  <a:pt x="55860" y="16170"/>
                </a:lnTo>
                <a:lnTo>
                  <a:pt x="55860" y="16140"/>
                </a:lnTo>
                <a:lnTo>
                  <a:pt x="55880" y="16140"/>
                </a:lnTo>
                <a:lnTo>
                  <a:pt x="55880" y="16130"/>
                </a:lnTo>
                <a:lnTo>
                  <a:pt x="55930" y="16110"/>
                </a:lnTo>
                <a:lnTo>
                  <a:pt x="55940" y="16130"/>
                </a:lnTo>
                <a:lnTo>
                  <a:pt x="55940" y="16120"/>
                </a:lnTo>
                <a:lnTo>
                  <a:pt x="55950" y="16130"/>
                </a:lnTo>
                <a:lnTo>
                  <a:pt x="55960" y="16110"/>
                </a:lnTo>
                <a:lnTo>
                  <a:pt x="55970" y="16100"/>
                </a:lnTo>
                <a:lnTo>
                  <a:pt x="55970" y="16090"/>
                </a:lnTo>
                <a:lnTo>
                  <a:pt x="55990" y="16100"/>
                </a:lnTo>
                <a:lnTo>
                  <a:pt x="56000" y="16100"/>
                </a:lnTo>
                <a:lnTo>
                  <a:pt x="56000" y="16090"/>
                </a:lnTo>
                <a:lnTo>
                  <a:pt x="55980" y="16090"/>
                </a:lnTo>
                <a:lnTo>
                  <a:pt x="56000" y="16080"/>
                </a:lnTo>
                <a:lnTo>
                  <a:pt x="56000" y="16070"/>
                </a:lnTo>
                <a:lnTo>
                  <a:pt x="56010" y="16070"/>
                </a:lnTo>
                <a:lnTo>
                  <a:pt x="56020" y="16060"/>
                </a:lnTo>
                <a:lnTo>
                  <a:pt x="56060" y="16040"/>
                </a:lnTo>
                <a:lnTo>
                  <a:pt x="56070" y="16020"/>
                </a:lnTo>
                <a:lnTo>
                  <a:pt x="56080" y="16020"/>
                </a:lnTo>
                <a:lnTo>
                  <a:pt x="56080" y="16010"/>
                </a:lnTo>
                <a:lnTo>
                  <a:pt x="56070" y="16010"/>
                </a:lnTo>
                <a:lnTo>
                  <a:pt x="56060" y="15990"/>
                </a:lnTo>
                <a:lnTo>
                  <a:pt x="56080" y="15970"/>
                </a:lnTo>
                <a:lnTo>
                  <a:pt x="56120" y="15940"/>
                </a:lnTo>
                <a:lnTo>
                  <a:pt x="56160" y="15930"/>
                </a:lnTo>
                <a:lnTo>
                  <a:pt x="56150" y="15920"/>
                </a:lnTo>
                <a:lnTo>
                  <a:pt x="56160" y="15910"/>
                </a:lnTo>
                <a:lnTo>
                  <a:pt x="56190" y="15920"/>
                </a:lnTo>
                <a:lnTo>
                  <a:pt x="56180" y="15910"/>
                </a:lnTo>
                <a:lnTo>
                  <a:pt x="56210" y="15890"/>
                </a:lnTo>
                <a:lnTo>
                  <a:pt x="56210" y="15870"/>
                </a:lnTo>
                <a:lnTo>
                  <a:pt x="56250" y="15870"/>
                </a:lnTo>
                <a:lnTo>
                  <a:pt x="56250" y="15860"/>
                </a:lnTo>
                <a:lnTo>
                  <a:pt x="56260" y="15860"/>
                </a:lnTo>
                <a:lnTo>
                  <a:pt x="56260" y="15870"/>
                </a:lnTo>
                <a:lnTo>
                  <a:pt x="56270" y="15870"/>
                </a:lnTo>
                <a:lnTo>
                  <a:pt x="56280" y="15860"/>
                </a:lnTo>
                <a:lnTo>
                  <a:pt x="56250" y="15830"/>
                </a:lnTo>
                <a:lnTo>
                  <a:pt x="56270" y="15820"/>
                </a:lnTo>
                <a:lnTo>
                  <a:pt x="56290" y="15810"/>
                </a:lnTo>
                <a:lnTo>
                  <a:pt x="56290" y="15790"/>
                </a:lnTo>
                <a:lnTo>
                  <a:pt x="56310" y="15800"/>
                </a:lnTo>
                <a:lnTo>
                  <a:pt x="56320" y="15780"/>
                </a:lnTo>
                <a:lnTo>
                  <a:pt x="56330" y="15780"/>
                </a:lnTo>
                <a:lnTo>
                  <a:pt x="56370" y="15780"/>
                </a:lnTo>
                <a:lnTo>
                  <a:pt x="56390" y="15780"/>
                </a:lnTo>
                <a:lnTo>
                  <a:pt x="56360" y="15770"/>
                </a:lnTo>
                <a:lnTo>
                  <a:pt x="56380" y="15750"/>
                </a:lnTo>
                <a:lnTo>
                  <a:pt x="56370" y="15750"/>
                </a:lnTo>
                <a:lnTo>
                  <a:pt x="56380" y="15740"/>
                </a:lnTo>
                <a:lnTo>
                  <a:pt x="56380" y="15730"/>
                </a:lnTo>
                <a:lnTo>
                  <a:pt x="56400" y="15730"/>
                </a:lnTo>
                <a:lnTo>
                  <a:pt x="56400" y="15720"/>
                </a:lnTo>
                <a:lnTo>
                  <a:pt x="56430" y="15710"/>
                </a:lnTo>
                <a:lnTo>
                  <a:pt x="56420" y="15690"/>
                </a:lnTo>
                <a:lnTo>
                  <a:pt x="56440" y="15690"/>
                </a:lnTo>
                <a:lnTo>
                  <a:pt x="56440" y="15680"/>
                </a:lnTo>
                <a:lnTo>
                  <a:pt x="56460" y="15670"/>
                </a:lnTo>
                <a:lnTo>
                  <a:pt x="56460" y="15650"/>
                </a:lnTo>
                <a:lnTo>
                  <a:pt x="56450" y="15630"/>
                </a:lnTo>
                <a:lnTo>
                  <a:pt x="56440" y="15630"/>
                </a:lnTo>
                <a:lnTo>
                  <a:pt x="56520" y="15540"/>
                </a:lnTo>
                <a:lnTo>
                  <a:pt x="56530" y="15540"/>
                </a:lnTo>
                <a:lnTo>
                  <a:pt x="56540" y="15520"/>
                </a:lnTo>
                <a:lnTo>
                  <a:pt x="56550" y="15500"/>
                </a:lnTo>
                <a:lnTo>
                  <a:pt x="56570" y="15470"/>
                </a:lnTo>
                <a:lnTo>
                  <a:pt x="56570" y="15460"/>
                </a:lnTo>
                <a:lnTo>
                  <a:pt x="56570" y="15450"/>
                </a:lnTo>
                <a:lnTo>
                  <a:pt x="56570" y="15440"/>
                </a:lnTo>
                <a:lnTo>
                  <a:pt x="56600" y="15440"/>
                </a:lnTo>
                <a:lnTo>
                  <a:pt x="56620" y="15430"/>
                </a:lnTo>
                <a:lnTo>
                  <a:pt x="56620" y="15420"/>
                </a:lnTo>
                <a:lnTo>
                  <a:pt x="56630" y="15430"/>
                </a:lnTo>
                <a:lnTo>
                  <a:pt x="56640" y="15410"/>
                </a:lnTo>
                <a:lnTo>
                  <a:pt x="56660" y="15400"/>
                </a:lnTo>
                <a:lnTo>
                  <a:pt x="56650" y="15360"/>
                </a:lnTo>
                <a:lnTo>
                  <a:pt x="56660" y="15360"/>
                </a:lnTo>
                <a:lnTo>
                  <a:pt x="56660" y="15350"/>
                </a:lnTo>
                <a:lnTo>
                  <a:pt x="56690" y="15350"/>
                </a:lnTo>
                <a:lnTo>
                  <a:pt x="56700" y="15350"/>
                </a:lnTo>
                <a:lnTo>
                  <a:pt x="56710" y="15350"/>
                </a:lnTo>
                <a:lnTo>
                  <a:pt x="56760" y="15330"/>
                </a:lnTo>
                <a:lnTo>
                  <a:pt x="56800" y="15280"/>
                </a:lnTo>
                <a:lnTo>
                  <a:pt x="56830" y="15200"/>
                </a:lnTo>
                <a:lnTo>
                  <a:pt x="56850" y="15200"/>
                </a:lnTo>
                <a:lnTo>
                  <a:pt x="56850" y="15190"/>
                </a:lnTo>
                <a:lnTo>
                  <a:pt x="56860" y="15190"/>
                </a:lnTo>
                <a:lnTo>
                  <a:pt x="56850" y="15170"/>
                </a:lnTo>
                <a:lnTo>
                  <a:pt x="56870" y="15170"/>
                </a:lnTo>
                <a:lnTo>
                  <a:pt x="56880" y="15150"/>
                </a:lnTo>
                <a:lnTo>
                  <a:pt x="56890" y="15150"/>
                </a:lnTo>
                <a:lnTo>
                  <a:pt x="56900" y="15140"/>
                </a:lnTo>
                <a:lnTo>
                  <a:pt x="56910" y="15160"/>
                </a:lnTo>
                <a:lnTo>
                  <a:pt x="56920" y="15150"/>
                </a:lnTo>
                <a:lnTo>
                  <a:pt x="56940" y="15150"/>
                </a:lnTo>
                <a:lnTo>
                  <a:pt x="56940" y="15140"/>
                </a:lnTo>
                <a:lnTo>
                  <a:pt x="56950" y="15150"/>
                </a:lnTo>
                <a:lnTo>
                  <a:pt x="56970" y="15140"/>
                </a:lnTo>
                <a:lnTo>
                  <a:pt x="56960" y="15120"/>
                </a:lnTo>
                <a:lnTo>
                  <a:pt x="56970" y="15140"/>
                </a:lnTo>
                <a:lnTo>
                  <a:pt x="57000" y="15130"/>
                </a:lnTo>
                <a:lnTo>
                  <a:pt x="57010" y="15140"/>
                </a:lnTo>
                <a:lnTo>
                  <a:pt x="57030" y="15100"/>
                </a:lnTo>
                <a:lnTo>
                  <a:pt x="57050" y="15110"/>
                </a:lnTo>
                <a:lnTo>
                  <a:pt x="57050" y="15090"/>
                </a:lnTo>
                <a:lnTo>
                  <a:pt x="57070" y="15100"/>
                </a:lnTo>
                <a:lnTo>
                  <a:pt x="57070" y="15080"/>
                </a:lnTo>
                <a:lnTo>
                  <a:pt x="57080" y="15080"/>
                </a:lnTo>
                <a:lnTo>
                  <a:pt x="57090" y="15100"/>
                </a:lnTo>
                <a:lnTo>
                  <a:pt x="57120" y="15100"/>
                </a:lnTo>
                <a:lnTo>
                  <a:pt x="57120" y="15110"/>
                </a:lnTo>
                <a:lnTo>
                  <a:pt x="57130" y="15110"/>
                </a:lnTo>
                <a:lnTo>
                  <a:pt x="57140" y="15120"/>
                </a:lnTo>
                <a:lnTo>
                  <a:pt x="57170" y="15120"/>
                </a:lnTo>
                <a:lnTo>
                  <a:pt x="57180" y="15160"/>
                </a:lnTo>
                <a:lnTo>
                  <a:pt x="57200" y="15160"/>
                </a:lnTo>
                <a:lnTo>
                  <a:pt x="57210" y="15140"/>
                </a:lnTo>
                <a:lnTo>
                  <a:pt x="57230" y="15160"/>
                </a:lnTo>
                <a:lnTo>
                  <a:pt x="57230" y="15150"/>
                </a:lnTo>
                <a:lnTo>
                  <a:pt x="57250" y="15140"/>
                </a:lnTo>
                <a:lnTo>
                  <a:pt x="57230" y="15120"/>
                </a:lnTo>
                <a:lnTo>
                  <a:pt x="57250" y="15120"/>
                </a:lnTo>
                <a:lnTo>
                  <a:pt x="57240" y="15100"/>
                </a:lnTo>
                <a:lnTo>
                  <a:pt x="57250" y="15100"/>
                </a:lnTo>
                <a:lnTo>
                  <a:pt x="57250" y="15090"/>
                </a:lnTo>
                <a:lnTo>
                  <a:pt x="57250" y="15080"/>
                </a:lnTo>
                <a:lnTo>
                  <a:pt x="57250" y="15070"/>
                </a:lnTo>
                <a:lnTo>
                  <a:pt x="57260" y="15050"/>
                </a:lnTo>
                <a:lnTo>
                  <a:pt x="57290" y="15040"/>
                </a:lnTo>
                <a:lnTo>
                  <a:pt x="57290" y="15030"/>
                </a:lnTo>
                <a:lnTo>
                  <a:pt x="57310" y="15030"/>
                </a:lnTo>
                <a:lnTo>
                  <a:pt x="57310" y="15020"/>
                </a:lnTo>
                <a:lnTo>
                  <a:pt x="57320" y="15010"/>
                </a:lnTo>
                <a:lnTo>
                  <a:pt x="57320" y="14990"/>
                </a:lnTo>
                <a:lnTo>
                  <a:pt x="57330" y="14990"/>
                </a:lnTo>
                <a:lnTo>
                  <a:pt x="57330" y="14980"/>
                </a:lnTo>
                <a:lnTo>
                  <a:pt x="57350" y="14970"/>
                </a:lnTo>
                <a:lnTo>
                  <a:pt x="57350" y="14960"/>
                </a:lnTo>
                <a:lnTo>
                  <a:pt x="57360" y="14970"/>
                </a:lnTo>
                <a:lnTo>
                  <a:pt x="57370" y="14970"/>
                </a:lnTo>
                <a:lnTo>
                  <a:pt x="57400" y="14980"/>
                </a:lnTo>
                <a:lnTo>
                  <a:pt x="57400" y="14960"/>
                </a:lnTo>
                <a:lnTo>
                  <a:pt x="57420" y="14950"/>
                </a:lnTo>
                <a:lnTo>
                  <a:pt x="57430" y="14960"/>
                </a:lnTo>
                <a:lnTo>
                  <a:pt x="57460" y="14950"/>
                </a:lnTo>
                <a:lnTo>
                  <a:pt x="57460" y="14920"/>
                </a:lnTo>
                <a:lnTo>
                  <a:pt x="57480" y="14930"/>
                </a:lnTo>
                <a:lnTo>
                  <a:pt x="57490" y="14910"/>
                </a:lnTo>
                <a:lnTo>
                  <a:pt x="57510" y="14920"/>
                </a:lnTo>
                <a:lnTo>
                  <a:pt x="57510" y="14900"/>
                </a:lnTo>
                <a:lnTo>
                  <a:pt x="57520" y="14900"/>
                </a:lnTo>
                <a:lnTo>
                  <a:pt x="57540" y="14880"/>
                </a:lnTo>
                <a:lnTo>
                  <a:pt x="57550" y="14900"/>
                </a:lnTo>
                <a:lnTo>
                  <a:pt x="57560" y="14890"/>
                </a:lnTo>
                <a:lnTo>
                  <a:pt x="57560" y="14900"/>
                </a:lnTo>
                <a:lnTo>
                  <a:pt x="57640" y="14840"/>
                </a:lnTo>
                <a:lnTo>
                  <a:pt x="57750" y="14790"/>
                </a:lnTo>
                <a:lnTo>
                  <a:pt x="57760" y="14760"/>
                </a:lnTo>
                <a:lnTo>
                  <a:pt x="57800" y="14730"/>
                </a:lnTo>
                <a:lnTo>
                  <a:pt x="58090" y="14590"/>
                </a:lnTo>
                <a:lnTo>
                  <a:pt x="58130" y="14550"/>
                </a:lnTo>
                <a:lnTo>
                  <a:pt x="58230" y="14440"/>
                </a:lnTo>
                <a:lnTo>
                  <a:pt x="58300" y="14370"/>
                </a:lnTo>
                <a:lnTo>
                  <a:pt x="58380" y="14340"/>
                </a:lnTo>
                <a:lnTo>
                  <a:pt x="58680" y="14330"/>
                </a:lnTo>
                <a:lnTo>
                  <a:pt x="59320" y="14190"/>
                </a:lnTo>
                <a:lnTo>
                  <a:pt x="59430" y="14190"/>
                </a:lnTo>
                <a:lnTo>
                  <a:pt x="59530" y="14180"/>
                </a:lnTo>
                <a:lnTo>
                  <a:pt x="59590" y="14150"/>
                </a:lnTo>
                <a:lnTo>
                  <a:pt x="59690" y="14130"/>
                </a:lnTo>
                <a:lnTo>
                  <a:pt x="59750" y="14130"/>
                </a:lnTo>
                <a:lnTo>
                  <a:pt x="60050" y="14200"/>
                </a:lnTo>
                <a:lnTo>
                  <a:pt x="60230" y="14300"/>
                </a:lnTo>
                <a:lnTo>
                  <a:pt x="60300" y="14330"/>
                </a:lnTo>
                <a:lnTo>
                  <a:pt x="60540" y="14330"/>
                </a:lnTo>
                <a:lnTo>
                  <a:pt x="60620" y="14360"/>
                </a:lnTo>
                <a:lnTo>
                  <a:pt x="60750" y="14420"/>
                </a:lnTo>
                <a:lnTo>
                  <a:pt x="60810" y="14440"/>
                </a:lnTo>
                <a:lnTo>
                  <a:pt x="60880" y="14450"/>
                </a:lnTo>
                <a:lnTo>
                  <a:pt x="61560" y="14330"/>
                </a:lnTo>
                <a:lnTo>
                  <a:pt x="61750" y="14350"/>
                </a:lnTo>
                <a:lnTo>
                  <a:pt x="61770" y="1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Razavi Khoras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82120" y="37680"/>
                </a:moveTo>
                <a:lnTo>
                  <a:pt x="81750" y="37740"/>
                </a:lnTo>
                <a:lnTo>
                  <a:pt x="78820" y="37750"/>
                </a:lnTo>
                <a:lnTo>
                  <a:pt x="78210" y="37530"/>
                </a:lnTo>
                <a:lnTo>
                  <a:pt x="77740" y="36770"/>
                </a:lnTo>
                <a:lnTo>
                  <a:pt x="77490" y="36550"/>
                </a:lnTo>
                <a:lnTo>
                  <a:pt x="77000" y="36740"/>
                </a:lnTo>
                <a:lnTo>
                  <a:pt x="76560" y="36990"/>
                </a:lnTo>
                <a:lnTo>
                  <a:pt x="75160" y="37200"/>
                </a:lnTo>
                <a:lnTo>
                  <a:pt x="75030" y="37350"/>
                </a:lnTo>
                <a:lnTo>
                  <a:pt x="74900" y="37440"/>
                </a:lnTo>
                <a:lnTo>
                  <a:pt x="74420" y="37290"/>
                </a:lnTo>
                <a:lnTo>
                  <a:pt x="73670" y="37200"/>
                </a:lnTo>
                <a:lnTo>
                  <a:pt x="73420" y="37290"/>
                </a:lnTo>
                <a:lnTo>
                  <a:pt x="73350" y="37460"/>
                </a:lnTo>
                <a:lnTo>
                  <a:pt x="73370" y="37600"/>
                </a:lnTo>
                <a:lnTo>
                  <a:pt x="73560" y="37900"/>
                </a:lnTo>
                <a:lnTo>
                  <a:pt x="73510" y="38280"/>
                </a:lnTo>
                <a:lnTo>
                  <a:pt x="73410" y="38700"/>
                </a:lnTo>
                <a:lnTo>
                  <a:pt x="73460" y="38950"/>
                </a:lnTo>
                <a:lnTo>
                  <a:pt x="73450" y="39170"/>
                </a:lnTo>
                <a:lnTo>
                  <a:pt x="73330" y="39460"/>
                </a:lnTo>
                <a:lnTo>
                  <a:pt x="73250" y="39780"/>
                </a:lnTo>
                <a:lnTo>
                  <a:pt x="73280" y="40030"/>
                </a:lnTo>
                <a:lnTo>
                  <a:pt x="73410" y="40150"/>
                </a:lnTo>
                <a:lnTo>
                  <a:pt x="73520" y="40230"/>
                </a:lnTo>
                <a:lnTo>
                  <a:pt x="73570" y="40370"/>
                </a:lnTo>
                <a:lnTo>
                  <a:pt x="73610" y="40530"/>
                </a:lnTo>
                <a:lnTo>
                  <a:pt x="74320" y="41050"/>
                </a:lnTo>
                <a:lnTo>
                  <a:pt x="74180" y="41310"/>
                </a:lnTo>
                <a:lnTo>
                  <a:pt x="74150" y="41470"/>
                </a:lnTo>
                <a:lnTo>
                  <a:pt x="73920" y="41850"/>
                </a:lnTo>
                <a:lnTo>
                  <a:pt x="73710" y="42060"/>
                </a:lnTo>
                <a:lnTo>
                  <a:pt x="72230" y="43050"/>
                </a:lnTo>
                <a:lnTo>
                  <a:pt x="71570" y="44040"/>
                </a:lnTo>
                <a:lnTo>
                  <a:pt x="71420" y="44700"/>
                </a:lnTo>
                <a:lnTo>
                  <a:pt x="71220" y="45050"/>
                </a:lnTo>
                <a:lnTo>
                  <a:pt x="71100" y="45190"/>
                </a:lnTo>
                <a:lnTo>
                  <a:pt x="70980" y="45100"/>
                </a:lnTo>
                <a:lnTo>
                  <a:pt x="70590" y="44510"/>
                </a:lnTo>
                <a:lnTo>
                  <a:pt x="70190" y="44260"/>
                </a:lnTo>
                <a:lnTo>
                  <a:pt x="69890" y="44120"/>
                </a:lnTo>
                <a:lnTo>
                  <a:pt x="69780" y="44030"/>
                </a:lnTo>
                <a:lnTo>
                  <a:pt x="69380" y="43800"/>
                </a:lnTo>
                <a:lnTo>
                  <a:pt x="69070" y="43100"/>
                </a:lnTo>
                <a:lnTo>
                  <a:pt x="68720" y="40720"/>
                </a:lnTo>
                <a:lnTo>
                  <a:pt x="68530" y="40360"/>
                </a:lnTo>
                <a:lnTo>
                  <a:pt x="68330" y="40100"/>
                </a:lnTo>
                <a:lnTo>
                  <a:pt x="67130" y="40380"/>
                </a:lnTo>
                <a:lnTo>
                  <a:pt x="66190" y="40270"/>
                </a:lnTo>
                <a:lnTo>
                  <a:pt x="65970" y="39920"/>
                </a:lnTo>
                <a:lnTo>
                  <a:pt x="65680" y="38290"/>
                </a:lnTo>
                <a:lnTo>
                  <a:pt x="65720" y="37320"/>
                </a:lnTo>
                <a:lnTo>
                  <a:pt x="66310" y="35540"/>
                </a:lnTo>
                <a:lnTo>
                  <a:pt x="66630" y="34960"/>
                </a:lnTo>
                <a:lnTo>
                  <a:pt x="68500" y="33630"/>
                </a:lnTo>
                <a:lnTo>
                  <a:pt x="68950" y="33190"/>
                </a:lnTo>
                <a:lnTo>
                  <a:pt x="69020" y="32820"/>
                </a:lnTo>
                <a:lnTo>
                  <a:pt x="68860" y="32460"/>
                </a:lnTo>
                <a:lnTo>
                  <a:pt x="67480" y="31400"/>
                </a:lnTo>
                <a:lnTo>
                  <a:pt x="66960" y="31260"/>
                </a:lnTo>
                <a:lnTo>
                  <a:pt x="65770" y="31570"/>
                </a:lnTo>
                <a:lnTo>
                  <a:pt x="63900" y="32460"/>
                </a:lnTo>
                <a:lnTo>
                  <a:pt x="61980" y="32960"/>
                </a:lnTo>
                <a:lnTo>
                  <a:pt x="62730" y="32020"/>
                </a:lnTo>
                <a:lnTo>
                  <a:pt x="63340" y="31470"/>
                </a:lnTo>
                <a:lnTo>
                  <a:pt x="63880" y="31150"/>
                </a:lnTo>
                <a:lnTo>
                  <a:pt x="64870" y="30770"/>
                </a:lnTo>
                <a:lnTo>
                  <a:pt x="65010" y="30660"/>
                </a:lnTo>
                <a:lnTo>
                  <a:pt x="65210" y="30190"/>
                </a:lnTo>
                <a:lnTo>
                  <a:pt x="66030" y="28780"/>
                </a:lnTo>
                <a:lnTo>
                  <a:pt x="66110" y="28380"/>
                </a:lnTo>
                <a:lnTo>
                  <a:pt x="65800" y="28020"/>
                </a:lnTo>
                <a:lnTo>
                  <a:pt x="64680" y="27110"/>
                </a:lnTo>
                <a:lnTo>
                  <a:pt x="64550" y="26780"/>
                </a:lnTo>
                <a:lnTo>
                  <a:pt x="64400" y="26080"/>
                </a:lnTo>
                <a:lnTo>
                  <a:pt x="64310" y="24980"/>
                </a:lnTo>
                <a:lnTo>
                  <a:pt x="64380" y="24350"/>
                </a:lnTo>
                <a:lnTo>
                  <a:pt x="64570" y="23980"/>
                </a:lnTo>
                <a:lnTo>
                  <a:pt x="64700" y="23440"/>
                </a:lnTo>
                <a:lnTo>
                  <a:pt x="64580" y="22970"/>
                </a:lnTo>
                <a:lnTo>
                  <a:pt x="64390" y="22860"/>
                </a:lnTo>
                <a:lnTo>
                  <a:pt x="64240" y="22850"/>
                </a:lnTo>
                <a:lnTo>
                  <a:pt x="64150" y="22880"/>
                </a:lnTo>
                <a:lnTo>
                  <a:pt x="64160" y="22720"/>
                </a:lnTo>
                <a:lnTo>
                  <a:pt x="64130" y="22510"/>
                </a:lnTo>
                <a:lnTo>
                  <a:pt x="64160" y="22250"/>
                </a:lnTo>
                <a:lnTo>
                  <a:pt x="64440" y="21880"/>
                </a:lnTo>
                <a:lnTo>
                  <a:pt x="65570" y="20960"/>
                </a:lnTo>
                <a:lnTo>
                  <a:pt x="66320" y="21000"/>
                </a:lnTo>
                <a:lnTo>
                  <a:pt x="69440" y="22730"/>
                </a:lnTo>
                <a:lnTo>
                  <a:pt x="70740" y="22930"/>
                </a:lnTo>
                <a:lnTo>
                  <a:pt x="71100" y="22840"/>
                </a:lnTo>
                <a:lnTo>
                  <a:pt x="71280" y="22680"/>
                </a:lnTo>
                <a:lnTo>
                  <a:pt x="71430" y="22220"/>
                </a:lnTo>
                <a:lnTo>
                  <a:pt x="71400" y="22030"/>
                </a:lnTo>
                <a:lnTo>
                  <a:pt x="71230" y="21930"/>
                </a:lnTo>
                <a:lnTo>
                  <a:pt x="71170" y="21840"/>
                </a:lnTo>
                <a:lnTo>
                  <a:pt x="71200" y="21680"/>
                </a:lnTo>
                <a:lnTo>
                  <a:pt x="71480" y="21380"/>
                </a:lnTo>
                <a:lnTo>
                  <a:pt x="71460" y="21240"/>
                </a:lnTo>
                <a:lnTo>
                  <a:pt x="71300" y="21160"/>
                </a:lnTo>
                <a:lnTo>
                  <a:pt x="71210" y="21020"/>
                </a:lnTo>
                <a:lnTo>
                  <a:pt x="71170" y="20870"/>
                </a:lnTo>
                <a:lnTo>
                  <a:pt x="71110" y="20900"/>
                </a:lnTo>
                <a:lnTo>
                  <a:pt x="71040" y="21070"/>
                </a:lnTo>
                <a:lnTo>
                  <a:pt x="70910" y="21090"/>
                </a:lnTo>
                <a:lnTo>
                  <a:pt x="70830" y="20930"/>
                </a:lnTo>
                <a:lnTo>
                  <a:pt x="70700" y="20780"/>
                </a:lnTo>
                <a:lnTo>
                  <a:pt x="70470" y="20620"/>
                </a:lnTo>
                <a:lnTo>
                  <a:pt x="70440" y="20420"/>
                </a:lnTo>
                <a:lnTo>
                  <a:pt x="70640" y="20180"/>
                </a:lnTo>
                <a:lnTo>
                  <a:pt x="70920" y="19340"/>
                </a:lnTo>
                <a:lnTo>
                  <a:pt x="71090" y="19110"/>
                </a:lnTo>
                <a:lnTo>
                  <a:pt x="71140" y="18930"/>
                </a:lnTo>
                <a:lnTo>
                  <a:pt x="71140" y="18810"/>
                </a:lnTo>
                <a:lnTo>
                  <a:pt x="71180" y="18710"/>
                </a:lnTo>
                <a:lnTo>
                  <a:pt x="71310" y="18560"/>
                </a:lnTo>
                <a:lnTo>
                  <a:pt x="71410" y="18370"/>
                </a:lnTo>
                <a:lnTo>
                  <a:pt x="71380" y="18130"/>
                </a:lnTo>
                <a:lnTo>
                  <a:pt x="71250" y="17860"/>
                </a:lnTo>
                <a:lnTo>
                  <a:pt x="70830" y="17460"/>
                </a:lnTo>
                <a:lnTo>
                  <a:pt x="70720" y="17210"/>
                </a:lnTo>
                <a:lnTo>
                  <a:pt x="70660" y="17010"/>
                </a:lnTo>
                <a:lnTo>
                  <a:pt x="70570" y="16900"/>
                </a:lnTo>
                <a:lnTo>
                  <a:pt x="68460" y="16800"/>
                </a:lnTo>
                <a:lnTo>
                  <a:pt x="68280" y="16670"/>
                </a:lnTo>
                <a:lnTo>
                  <a:pt x="68350" y="16460"/>
                </a:lnTo>
                <a:lnTo>
                  <a:pt x="68410" y="16240"/>
                </a:lnTo>
                <a:lnTo>
                  <a:pt x="68410" y="15980"/>
                </a:lnTo>
                <a:lnTo>
                  <a:pt x="68580" y="15800"/>
                </a:lnTo>
                <a:lnTo>
                  <a:pt x="69150" y="15450"/>
                </a:lnTo>
                <a:lnTo>
                  <a:pt x="69170" y="15450"/>
                </a:lnTo>
                <a:lnTo>
                  <a:pt x="69240" y="15440"/>
                </a:lnTo>
                <a:lnTo>
                  <a:pt x="69250" y="15430"/>
                </a:lnTo>
                <a:lnTo>
                  <a:pt x="69290" y="15440"/>
                </a:lnTo>
                <a:lnTo>
                  <a:pt x="69300" y="15460"/>
                </a:lnTo>
                <a:lnTo>
                  <a:pt x="69320" y="15480"/>
                </a:lnTo>
                <a:lnTo>
                  <a:pt x="69360" y="15570"/>
                </a:lnTo>
                <a:lnTo>
                  <a:pt x="69390" y="15600"/>
                </a:lnTo>
                <a:lnTo>
                  <a:pt x="69460" y="15630"/>
                </a:lnTo>
                <a:lnTo>
                  <a:pt x="69540" y="15630"/>
                </a:lnTo>
                <a:lnTo>
                  <a:pt x="69550" y="15620"/>
                </a:lnTo>
                <a:lnTo>
                  <a:pt x="69620" y="15610"/>
                </a:lnTo>
                <a:lnTo>
                  <a:pt x="69690" y="15600"/>
                </a:lnTo>
                <a:lnTo>
                  <a:pt x="69700" y="15600"/>
                </a:lnTo>
                <a:lnTo>
                  <a:pt x="69860" y="15650"/>
                </a:lnTo>
                <a:lnTo>
                  <a:pt x="69900" y="15670"/>
                </a:lnTo>
                <a:lnTo>
                  <a:pt x="69910" y="15670"/>
                </a:lnTo>
                <a:lnTo>
                  <a:pt x="70400" y="15910"/>
                </a:lnTo>
                <a:lnTo>
                  <a:pt x="70450" y="15930"/>
                </a:lnTo>
                <a:lnTo>
                  <a:pt x="70490" y="15950"/>
                </a:lnTo>
                <a:lnTo>
                  <a:pt x="70520" y="15970"/>
                </a:lnTo>
                <a:lnTo>
                  <a:pt x="70600" y="16000"/>
                </a:lnTo>
                <a:lnTo>
                  <a:pt x="70660" y="16020"/>
                </a:lnTo>
                <a:lnTo>
                  <a:pt x="70860" y="16060"/>
                </a:lnTo>
                <a:lnTo>
                  <a:pt x="70910" y="16080"/>
                </a:lnTo>
                <a:lnTo>
                  <a:pt x="70930" y="16080"/>
                </a:lnTo>
                <a:lnTo>
                  <a:pt x="70980" y="16080"/>
                </a:lnTo>
                <a:lnTo>
                  <a:pt x="71070" y="16090"/>
                </a:lnTo>
                <a:lnTo>
                  <a:pt x="71100" y="16100"/>
                </a:lnTo>
                <a:lnTo>
                  <a:pt x="71140" y="16110"/>
                </a:lnTo>
                <a:lnTo>
                  <a:pt x="71220" y="16150"/>
                </a:lnTo>
                <a:lnTo>
                  <a:pt x="71260" y="16190"/>
                </a:lnTo>
                <a:lnTo>
                  <a:pt x="71260" y="16230"/>
                </a:lnTo>
                <a:lnTo>
                  <a:pt x="71250" y="16270"/>
                </a:lnTo>
                <a:lnTo>
                  <a:pt x="71250" y="16320"/>
                </a:lnTo>
                <a:lnTo>
                  <a:pt x="71330" y="16460"/>
                </a:lnTo>
                <a:lnTo>
                  <a:pt x="71340" y="16500"/>
                </a:lnTo>
                <a:lnTo>
                  <a:pt x="71350" y="16610"/>
                </a:lnTo>
                <a:lnTo>
                  <a:pt x="71350" y="16690"/>
                </a:lnTo>
                <a:lnTo>
                  <a:pt x="71380" y="16760"/>
                </a:lnTo>
                <a:lnTo>
                  <a:pt x="71460" y="16830"/>
                </a:lnTo>
                <a:lnTo>
                  <a:pt x="71540" y="16860"/>
                </a:lnTo>
                <a:lnTo>
                  <a:pt x="71910" y="16910"/>
                </a:lnTo>
                <a:lnTo>
                  <a:pt x="71960" y="16940"/>
                </a:lnTo>
                <a:lnTo>
                  <a:pt x="72090" y="17030"/>
                </a:lnTo>
                <a:lnTo>
                  <a:pt x="72150" y="17050"/>
                </a:lnTo>
                <a:lnTo>
                  <a:pt x="72200" y="17040"/>
                </a:lnTo>
                <a:lnTo>
                  <a:pt x="72340" y="17030"/>
                </a:lnTo>
                <a:lnTo>
                  <a:pt x="72580" y="17000"/>
                </a:lnTo>
                <a:lnTo>
                  <a:pt x="72620" y="16980"/>
                </a:lnTo>
                <a:lnTo>
                  <a:pt x="72660" y="16960"/>
                </a:lnTo>
                <a:lnTo>
                  <a:pt x="72730" y="16870"/>
                </a:lnTo>
                <a:lnTo>
                  <a:pt x="72770" y="16770"/>
                </a:lnTo>
                <a:lnTo>
                  <a:pt x="72830" y="16680"/>
                </a:lnTo>
                <a:lnTo>
                  <a:pt x="72900" y="16630"/>
                </a:lnTo>
                <a:lnTo>
                  <a:pt x="72950" y="16630"/>
                </a:lnTo>
                <a:lnTo>
                  <a:pt x="72990" y="16620"/>
                </a:lnTo>
                <a:lnTo>
                  <a:pt x="73070" y="16660"/>
                </a:lnTo>
                <a:lnTo>
                  <a:pt x="73300" y="16870"/>
                </a:lnTo>
                <a:lnTo>
                  <a:pt x="73510" y="16960"/>
                </a:lnTo>
                <a:lnTo>
                  <a:pt x="73610" y="16970"/>
                </a:lnTo>
                <a:lnTo>
                  <a:pt x="73720" y="16960"/>
                </a:lnTo>
                <a:lnTo>
                  <a:pt x="73760" y="16940"/>
                </a:lnTo>
                <a:lnTo>
                  <a:pt x="73790" y="16900"/>
                </a:lnTo>
                <a:lnTo>
                  <a:pt x="73820" y="16870"/>
                </a:lnTo>
                <a:lnTo>
                  <a:pt x="73870" y="16870"/>
                </a:lnTo>
                <a:lnTo>
                  <a:pt x="73880" y="16870"/>
                </a:lnTo>
                <a:lnTo>
                  <a:pt x="73980" y="16890"/>
                </a:lnTo>
                <a:lnTo>
                  <a:pt x="74030" y="16890"/>
                </a:lnTo>
                <a:lnTo>
                  <a:pt x="74080" y="16870"/>
                </a:lnTo>
                <a:lnTo>
                  <a:pt x="74090" y="16860"/>
                </a:lnTo>
                <a:lnTo>
                  <a:pt x="74140" y="16790"/>
                </a:lnTo>
                <a:lnTo>
                  <a:pt x="74150" y="16700"/>
                </a:lnTo>
                <a:lnTo>
                  <a:pt x="74180" y="16660"/>
                </a:lnTo>
                <a:lnTo>
                  <a:pt x="74240" y="16700"/>
                </a:lnTo>
                <a:lnTo>
                  <a:pt x="74460" y="16820"/>
                </a:lnTo>
                <a:lnTo>
                  <a:pt x="74820" y="16910"/>
                </a:lnTo>
                <a:lnTo>
                  <a:pt x="75010" y="16990"/>
                </a:lnTo>
                <a:lnTo>
                  <a:pt x="75080" y="17040"/>
                </a:lnTo>
                <a:lnTo>
                  <a:pt x="75140" y="17060"/>
                </a:lnTo>
                <a:lnTo>
                  <a:pt x="75280" y="17080"/>
                </a:lnTo>
                <a:lnTo>
                  <a:pt x="75330" y="17110"/>
                </a:lnTo>
                <a:lnTo>
                  <a:pt x="75480" y="17270"/>
                </a:lnTo>
                <a:lnTo>
                  <a:pt x="76110" y="17720"/>
                </a:lnTo>
                <a:lnTo>
                  <a:pt x="76160" y="17730"/>
                </a:lnTo>
                <a:lnTo>
                  <a:pt x="76210" y="17730"/>
                </a:lnTo>
                <a:lnTo>
                  <a:pt x="76270" y="17710"/>
                </a:lnTo>
                <a:lnTo>
                  <a:pt x="76470" y="17610"/>
                </a:lnTo>
                <a:lnTo>
                  <a:pt x="76580" y="17640"/>
                </a:lnTo>
                <a:lnTo>
                  <a:pt x="76600" y="17650"/>
                </a:lnTo>
                <a:lnTo>
                  <a:pt x="76680" y="17730"/>
                </a:lnTo>
                <a:lnTo>
                  <a:pt x="76770" y="17860"/>
                </a:lnTo>
                <a:lnTo>
                  <a:pt x="76790" y="17940"/>
                </a:lnTo>
                <a:lnTo>
                  <a:pt x="76780" y="18070"/>
                </a:lnTo>
                <a:lnTo>
                  <a:pt x="76800" y="18130"/>
                </a:lnTo>
                <a:lnTo>
                  <a:pt x="76820" y="18180"/>
                </a:lnTo>
                <a:lnTo>
                  <a:pt x="76800" y="18230"/>
                </a:lnTo>
                <a:lnTo>
                  <a:pt x="76770" y="18290"/>
                </a:lnTo>
                <a:lnTo>
                  <a:pt x="76750" y="18360"/>
                </a:lnTo>
                <a:lnTo>
                  <a:pt x="76760" y="18480"/>
                </a:lnTo>
                <a:lnTo>
                  <a:pt x="76860" y="18890"/>
                </a:lnTo>
                <a:lnTo>
                  <a:pt x="76910" y="18970"/>
                </a:lnTo>
                <a:lnTo>
                  <a:pt x="77210" y="19220"/>
                </a:lnTo>
                <a:lnTo>
                  <a:pt x="77300" y="19320"/>
                </a:lnTo>
                <a:lnTo>
                  <a:pt x="77320" y="19360"/>
                </a:lnTo>
                <a:lnTo>
                  <a:pt x="77320" y="19390"/>
                </a:lnTo>
                <a:lnTo>
                  <a:pt x="77300" y="19410"/>
                </a:lnTo>
                <a:lnTo>
                  <a:pt x="77290" y="19420"/>
                </a:lnTo>
                <a:lnTo>
                  <a:pt x="77290" y="19460"/>
                </a:lnTo>
                <a:lnTo>
                  <a:pt x="77270" y="19510"/>
                </a:lnTo>
                <a:lnTo>
                  <a:pt x="77290" y="19550"/>
                </a:lnTo>
                <a:lnTo>
                  <a:pt x="77360" y="19570"/>
                </a:lnTo>
                <a:lnTo>
                  <a:pt x="77400" y="19600"/>
                </a:lnTo>
                <a:lnTo>
                  <a:pt x="77430" y="19640"/>
                </a:lnTo>
                <a:lnTo>
                  <a:pt x="77470" y="19660"/>
                </a:lnTo>
                <a:lnTo>
                  <a:pt x="77510" y="19660"/>
                </a:lnTo>
                <a:lnTo>
                  <a:pt x="77550" y="19640"/>
                </a:lnTo>
                <a:lnTo>
                  <a:pt x="77660" y="19600"/>
                </a:lnTo>
                <a:lnTo>
                  <a:pt x="77730" y="19610"/>
                </a:lnTo>
                <a:lnTo>
                  <a:pt x="77810" y="19700"/>
                </a:lnTo>
                <a:lnTo>
                  <a:pt x="77840" y="19790"/>
                </a:lnTo>
                <a:lnTo>
                  <a:pt x="77870" y="19900"/>
                </a:lnTo>
                <a:lnTo>
                  <a:pt x="77900" y="20000"/>
                </a:lnTo>
                <a:lnTo>
                  <a:pt x="77920" y="20010"/>
                </a:lnTo>
                <a:lnTo>
                  <a:pt x="77930" y="20000"/>
                </a:lnTo>
                <a:lnTo>
                  <a:pt x="78000" y="20040"/>
                </a:lnTo>
                <a:lnTo>
                  <a:pt x="78010" y="20040"/>
                </a:lnTo>
                <a:lnTo>
                  <a:pt x="78040" y="20000"/>
                </a:lnTo>
                <a:lnTo>
                  <a:pt x="78090" y="19920"/>
                </a:lnTo>
                <a:lnTo>
                  <a:pt x="78140" y="19890"/>
                </a:lnTo>
                <a:lnTo>
                  <a:pt x="78190" y="19890"/>
                </a:lnTo>
                <a:lnTo>
                  <a:pt x="78690" y="20060"/>
                </a:lnTo>
                <a:lnTo>
                  <a:pt x="78870" y="20120"/>
                </a:lnTo>
                <a:lnTo>
                  <a:pt x="78880" y="20130"/>
                </a:lnTo>
                <a:lnTo>
                  <a:pt x="79180" y="20380"/>
                </a:lnTo>
                <a:lnTo>
                  <a:pt x="79350" y="20480"/>
                </a:lnTo>
                <a:lnTo>
                  <a:pt x="79410" y="20490"/>
                </a:lnTo>
                <a:lnTo>
                  <a:pt x="79600" y="20530"/>
                </a:lnTo>
                <a:lnTo>
                  <a:pt x="79740" y="20550"/>
                </a:lnTo>
                <a:lnTo>
                  <a:pt x="79910" y="20630"/>
                </a:lnTo>
                <a:lnTo>
                  <a:pt x="80050" y="20810"/>
                </a:lnTo>
                <a:lnTo>
                  <a:pt x="80230" y="21190"/>
                </a:lnTo>
                <a:lnTo>
                  <a:pt x="80450" y="21520"/>
                </a:lnTo>
                <a:lnTo>
                  <a:pt x="80950" y="22130"/>
                </a:lnTo>
                <a:lnTo>
                  <a:pt x="81040" y="22290"/>
                </a:lnTo>
                <a:lnTo>
                  <a:pt x="81180" y="22650"/>
                </a:lnTo>
                <a:lnTo>
                  <a:pt x="81280" y="22830"/>
                </a:lnTo>
                <a:lnTo>
                  <a:pt x="81430" y="22910"/>
                </a:lnTo>
                <a:lnTo>
                  <a:pt x="81450" y="22910"/>
                </a:lnTo>
                <a:lnTo>
                  <a:pt x="82180" y="22900"/>
                </a:lnTo>
                <a:lnTo>
                  <a:pt x="82840" y="22890"/>
                </a:lnTo>
                <a:lnTo>
                  <a:pt x="83850" y="22870"/>
                </a:lnTo>
                <a:lnTo>
                  <a:pt x="84400" y="22860"/>
                </a:lnTo>
                <a:lnTo>
                  <a:pt x="84890" y="22850"/>
                </a:lnTo>
                <a:lnTo>
                  <a:pt x="85030" y="22880"/>
                </a:lnTo>
                <a:lnTo>
                  <a:pt x="85120" y="22890"/>
                </a:lnTo>
                <a:lnTo>
                  <a:pt x="85220" y="22910"/>
                </a:lnTo>
                <a:lnTo>
                  <a:pt x="85310" y="22920"/>
                </a:lnTo>
                <a:lnTo>
                  <a:pt x="85350" y="23120"/>
                </a:lnTo>
                <a:lnTo>
                  <a:pt x="85390" y="23210"/>
                </a:lnTo>
                <a:lnTo>
                  <a:pt x="85410" y="23260"/>
                </a:lnTo>
                <a:lnTo>
                  <a:pt x="85410" y="23340"/>
                </a:lnTo>
                <a:lnTo>
                  <a:pt x="85410" y="23410"/>
                </a:lnTo>
                <a:lnTo>
                  <a:pt x="85400" y="23430"/>
                </a:lnTo>
                <a:lnTo>
                  <a:pt x="85400" y="23440"/>
                </a:lnTo>
                <a:lnTo>
                  <a:pt x="85390" y="23470"/>
                </a:lnTo>
                <a:lnTo>
                  <a:pt x="85370" y="23520"/>
                </a:lnTo>
                <a:lnTo>
                  <a:pt x="85360" y="23530"/>
                </a:lnTo>
                <a:lnTo>
                  <a:pt x="85330" y="23570"/>
                </a:lnTo>
                <a:lnTo>
                  <a:pt x="85330" y="23600"/>
                </a:lnTo>
                <a:lnTo>
                  <a:pt x="85310" y="23640"/>
                </a:lnTo>
                <a:lnTo>
                  <a:pt x="85320" y="23710"/>
                </a:lnTo>
                <a:lnTo>
                  <a:pt x="85350" y="23790"/>
                </a:lnTo>
                <a:lnTo>
                  <a:pt x="85340" y="23860"/>
                </a:lnTo>
                <a:lnTo>
                  <a:pt x="85310" y="23990"/>
                </a:lnTo>
                <a:lnTo>
                  <a:pt x="85300" y="24030"/>
                </a:lnTo>
                <a:lnTo>
                  <a:pt x="85250" y="24270"/>
                </a:lnTo>
                <a:lnTo>
                  <a:pt x="85250" y="24290"/>
                </a:lnTo>
                <a:lnTo>
                  <a:pt x="85230" y="24470"/>
                </a:lnTo>
                <a:lnTo>
                  <a:pt x="85220" y="24550"/>
                </a:lnTo>
                <a:lnTo>
                  <a:pt x="85250" y="24620"/>
                </a:lnTo>
                <a:lnTo>
                  <a:pt x="85280" y="24700"/>
                </a:lnTo>
                <a:lnTo>
                  <a:pt x="85290" y="24710"/>
                </a:lnTo>
                <a:lnTo>
                  <a:pt x="85290" y="24720"/>
                </a:lnTo>
                <a:lnTo>
                  <a:pt x="85270" y="24740"/>
                </a:lnTo>
                <a:lnTo>
                  <a:pt x="85270" y="24760"/>
                </a:lnTo>
                <a:lnTo>
                  <a:pt x="85250" y="24800"/>
                </a:lnTo>
                <a:lnTo>
                  <a:pt x="85260" y="24800"/>
                </a:lnTo>
                <a:lnTo>
                  <a:pt x="85300" y="24820"/>
                </a:lnTo>
                <a:lnTo>
                  <a:pt x="85340" y="24850"/>
                </a:lnTo>
                <a:lnTo>
                  <a:pt x="85370" y="24880"/>
                </a:lnTo>
                <a:lnTo>
                  <a:pt x="85390" y="24920"/>
                </a:lnTo>
                <a:lnTo>
                  <a:pt x="85400" y="24980"/>
                </a:lnTo>
                <a:lnTo>
                  <a:pt x="85410" y="25040"/>
                </a:lnTo>
                <a:lnTo>
                  <a:pt x="85410" y="25060"/>
                </a:lnTo>
                <a:lnTo>
                  <a:pt x="85410" y="25140"/>
                </a:lnTo>
                <a:lnTo>
                  <a:pt x="85410" y="25180"/>
                </a:lnTo>
                <a:lnTo>
                  <a:pt x="85430" y="25220"/>
                </a:lnTo>
                <a:lnTo>
                  <a:pt x="85430" y="25230"/>
                </a:lnTo>
                <a:lnTo>
                  <a:pt x="85500" y="25350"/>
                </a:lnTo>
                <a:lnTo>
                  <a:pt x="85530" y="25500"/>
                </a:lnTo>
                <a:lnTo>
                  <a:pt x="85570" y="25710"/>
                </a:lnTo>
                <a:lnTo>
                  <a:pt x="85570" y="25730"/>
                </a:lnTo>
                <a:lnTo>
                  <a:pt x="85580" y="25800"/>
                </a:lnTo>
                <a:lnTo>
                  <a:pt x="85580" y="25830"/>
                </a:lnTo>
                <a:lnTo>
                  <a:pt x="85580" y="25890"/>
                </a:lnTo>
                <a:lnTo>
                  <a:pt x="85590" y="25920"/>
                </a:lnTo>
                <a:lnTo>
                  <a:pt x="85590" y="25930"/>
                </a:lnTo>
                <a:lnTo>
                  <a:pt x="85580" y="25950"/>
                </a:lnTo>
                <a:lnTo>
                  <a:pt x="85550" y="25990"/>
                </a:lnTo>
                <a:lnTo>
                  <a:pt x="85530" y="26020"/>
                </a:lnTo>
                <a:lnTo>
                  <a:pt x="85510" y="26060"/>
                </a:lnTo>
                <a:lnTo>
                  <a:pt x="85500" y="26070"/>
                </a:lnTo>
                <a:lnTo>
                  <a:pt x="85490" y="26110"/>
                </a:lnTo>
                <a:lnTo>
                  <a:pt x="85490" y="26120"/>
                </a:lnTo>
                <a:lnTo>
                  <a:pt x="85480" y="26170"/>
                </a:lnTo>
                <a:lnTo>
                  <a:pt x="85480" y="26220"/>
                </a:lnTo>
                <a:lnTo>
                  <a:pt x="85460" y="26280"/>
                </a:lnTo>
                <a:lnTo>
                  <a:pt x="85420" y="26310"/>
                </a:lnTo>
                <a:lnTo>
                  <a:pt x="85380" y="26330"/>
                </a:lnTo>
                <a:lnTo>
                  <a:pt x="85350" y="26360"/>
                </a:lnTo>
                <a:lnTo>
                  <a:pt x="85350" y="26380"/>
                </a:lnTo>
                <a:lnTo>
                  <a:pt x="85340" y="26430"/>
                </a:lnTo>
                <a:lnTo>
                  <a:pt x="85350" y="26540"/>
                </a:lnTo>
                <a:lnTo>
                  <a:pt x="85350" y="26600"/>
                </a:lnTo>
                <a:lnTo>
                  <a:pt x="85340" y="26610"/>
                </a:lnTo>
                <a:lnTo>
                  <a:pt x="85330" y="26660"/>
                </a:lnTo>
                <a:lnTo>
                  <a:pt x="85320" y="26690"/>
                </a:lnTo>
                <a:lnTo>
                  <a:pt x="85210" y="26740"/>
                </a:lnTo>
                <a:lnTo>
                  <a:pt x="85190" y="26780"/>
                </a:lnTo>
                <a:lnTo>
                  <a:pt x="85160" y="26820"/>
                </a:lnTo>
                <a:lnTo>
                  <a:pt x="85210" y="26840"/>
                </a:lnTo>
                <a:lnTo>
                  <a:pt x="85320" y="26860"/>
                </a:lnTo>
                <a:lnTo>
                  <a:pt x="85420" y="26910"/>
                </a:lnTo>
                <a:lnTo>
                  <a:pt x="85480" y="26970"/>
                </a:lnTo>
                <a:lnTo>
                  <a:pt x="85500" y="26980"/>
                </a:lnTo>
                <a:lnTo>
                  <a:pt x="85570" y="27070"/>
                </a:lnTo>
                <a:lnTo>
                  <a:pt x="85580" y="27080"/>
                </a:lnTo>
                <a:lnTo>
                  <a:pt x="85620" y="27160"/>
                </a:lnTo>
                <a:lnTo>
                  <a:pt x="85660" y="27230"/>
                </a:lnTo>
                <a:lnTo>
                  <a:pt x="85670" y="27250"/>
                </a:lnTo>
                <a:lnTo>
                  <a:pt x="85670" y="27280"/>
                </a:lnTo>
                <a:lnTo>
                  <a:pt x="85700" y="27360"/>
                </a:lnTo>
                <a:lnTo>
                  <a:pt x="85710" y="27530"/>
                </a:lnTo>
                <a:lnTo>
                  <a:pt x="85720" y="27560"/>
                </a:lnTo>
                <a:lnTo>
                  <a:pt x="85730" y="27650"/>
                </a:lnTo>
                <a:lnTo>
                  <a:pt x="85740" y="27750"/>
                </a:lnTo>
                <a:lnTo>
                  <a:pt x="85720" y="27810"/>
                </a:lnTo>
                <a:lnTo>
                  <a:pt x="85710" y="27880"/>
                </a:lnTo>
                <a:lnTo>
                  <a:pt x="85720" y="27890"/>
                </a:lnTo>
                <a:lnTo>
                  <a:pt x="85740" y="27920"/>
                </a:lnTo>
                <a:lnTo>
                  <a:pt x="85740" y="27980"/>
                </a:lnTo>
                <a:lnTo>
                  <a:pt x="85710" y="28110"/>
                </a:lnTo>
                <a:lnTo>
                  <a:pt x="85710" y="28130"/>
                </a:lnTo>
                <a:lnTo>
                  <a:pt x="85700" y="28150"/>
                </a:lnTo>
                <a:lnTo>
                  <a:pt x="85710" y="28210"/>
                </a:lnTo>
                <a:lnTo>
                  <a:pt x="85710" y="28250"/>
                </a:lnTo>
                <a:lnTo>
                  <a:pt x="85690" y="28290"/>
                </a:lnTo>
                <a:lnTo>
                  <a:pt x="85680" y="28300"/>
                </a:lnTo>
                <a:lnTo>
                  <a:pt x="85630" y="28350"/>
                </a:lnTo>
                <a:lnTo>
                  <a:pt x="85620" y="28370"/>
                </a:lnTo>
                <a:lnTo>
                  <a:pt x="85610" y="28390"/>
                </a:lnTo>
                <a:lnTo>
                  <a:pt x="85620" y="28540"/>
                </a:lnTo>
                <a:lnTo>
                  <a:pt x="85690" y="28670"/>
                </a:lnTo>
                <a:lnTo>
                  <a:pt x="85800" y="28850"/>
                </a:lnTo>
                <a:lnTo>
                  <a:pt x="85840" y="28910"/>
                </a:lnTo>
                <a:lnTo>
                  <a:pt x="85840" y="28920"/>
                </a:lnTo>
                <a:lnTo>
                  <a:pt x="85890" y="29140"/>
                </a:lnTo>
                <a:lnTo>
                  <a:pt x="85900" y="29260"/>
                </a:lnTo>
                <a:lnTo>
                  <a:pt x="85870" y="29380"/>
                </a:lnTo>
                <a:lnTo>
                  <a:pt x="85800" y="29490"/>
                </a:lnTo>
                <a:lnTo>
                  <a:pt x="85690" y="29620"/>
                </a:lnTo>
                <a:lnTo>
                  <a:pt x="85640" y="29740"/>
                </a:lnTo>
                <a:lnTo>
                  <a:pt x="85600" y="29920"/>
                </a:lnTo>
                <a:lnTo>
                  <a:pt x="85580" y="29980"/>
                </a:lnTo>
                <a:lnTo>
                  <a:pt x="85480" y="30110"/>
                </a:lnTo>
                <a:lnTo>
                  <a:pt x="85450" y="30170"/>
                </a:lnTo>
                <a:lnTo>
                  <a:pt x="85430" y="30290"/>
                </a:lnTo>
                <a:lnTo>
                  <a:pt x="85450" y="30590"/>
                </a:lnTo>
                <a:lnTo>
                  <a:pt x="85410" y="30690"/>
                </a:lnTo>
                <a:lnTo>
                  <a:pt x="85320" y="30740"/>
                </a:lnTo>
                <a:lnTo>
                  <a:pt x="85210" y="30760"/>
                </a:lnTo>
                <a:lnTo>
                  <a:pt x="85110" y="30760"/>
                </a:lnTo>
                <a:lnTo>
                  <a:pt x="85040" y="30820"/>
                </a:lnTo>
                <a:lnTo>
                  <a:pt x="85010" y="30940"/>
                </a:lnTo>
                <a:lnTo>
                  <a:pt x="85010" y="31070"/>
                </a:lnTo>
                <a:lnTo>
                  <a:pt x="85010" y="31120"/>
                </a:lnTo>
                <a:lnTo>
                  <a:pt x="85040" y="31150"/>
                </a:lnTo>
                <a:lnTo>
                  <a:pt x="85060" y="31200"/>
                </a:lnTo>
                <a:lnTo>
                  <a:pt x="85060" y="31260"/>
                </a:lnTo>
                <a:lnTo>
                  <a:pt x="85010" y="31280"/>
                </a:lnTo>
                <a:lnTo>
                  <a:pt x="84980" y="31310"/>
                </a:lnTo>
                <a:lnTo>
                  <a:pt x="85010" y="31370"/>
                </a:lnTo>
                <a:lnTo>
                  <a:pt x="85180" y="31590"/>
                </a:lnTo>
                <a:lnTo>
                  <a:pt x="85190" y="31620"/>
                </a:lnTo>
                <a:lnTo>
                  <a:pt x="85180" y="31680"/>
                </a:lnTo>
                <a:lnTo>
                  <a:pt x="85170" y="31730"/>
                </a:lnTo>
                <a:lnTo>
                  <a:pt x="85180" y="31780"/>
                </a:lnTo>
                <a:lnTo>
                  <a:pt x="85220" y="31830"/>
                </a:lnTo>
                <a:lnTo>
                  <a:pt x="85110" y="31990"/>
                </a:lnTo>
                <a:lnTo>
                  <a:pt x="85080" y="32080"/>
                </a:lnTo>
                <a:lnTo>
                  <a:pt x="85050" y="32310"/>
                </a:lnTo>
                <a:lnTo>
                  <a:pt x="84980" y="32530"/>
                </a:lnTo>
                <a:lnTo>
                  <a:pt x="84960" y="32640"/>
                </a:lnTo>
                <a:lnTo>
                  <a:pt x="84950" y="32700"/>
                </a:lnTo>
                <a:lnTo>
                  <a:pt x="84880" y="32810"/>
                </a:lnTo>
                <a:lnTo>
                  <a:pt x="84870" y="32880"/>
                </a:lnTo>
                <a:lnTo>
                  <a:pt x="84870" y="32940"/>
                </a:lnTo>
                <a:lnTo>
                  <a:pt x="84890" y="33040"/>
                </a:lnTo>
                <a:lnTo>
                  <a:pt x="84900" y="33090"/>
                </a:lnTo>
                <a:lnTo>
                  <a:pt x="84880" y="33300"/>
                </a:lnTo>
                <a:lnTo>
                  <a:pt x="84840" y="33490"/>
                </a:lnTo>
                <a:lnTo>
                  <a:pt x="84690" y="33530"/>
                </a:lnTo>
                <a:lnTo>
                  <a:pt x="84670" y="33630"/>
                </a:lnTo>
                <a:lnTo>
                  <a:pt x="84580" y="33790"/>
                </a:lnTo>
                <a:lnTo>
                  <a:pt x="84430" y="33910"/>
                </a:lnTo>
                <a:lnTo>
                  <a:pt x="84340" y="34010"/>
                </a:lnTo>
                <a:lnTo>
                  <a:pt x="84340" y="34150"/>
                </a:lnTo>
                <a:lnTo>
                  <a:pt x="84350" y="34290"/>
                </a:lnTo>
                <a:lnTo>
                  <a:pt x="84330" y="34430"/>
                </a:lnTo>
                <a:lnTo>
                  <a:pt x="84280" y="34500"/>
                </a:lnTo>
                <a:lnTo>
                  <a:pt x="84230" y="34510"/>
                </a:lnTo>
                <a:lnTo>
                  <a:pt x="84170" y="34510"/>
                </a:lnTo>
                <a:lnTo>
                  <a:pt x="84100" y="34520"/>
                </a:lnTo>
                <a:lnTo>
                  <a:pt x="84040" y="34550"/>
                </a:lnTo>
                <a:lnTo>
                  <a:pt x="84010" y="34590"/>
                </a:lnTo>
                <a:lnTo>
                  <a:pt x="83980" y="34640"/>
                </a:lnTo>
                <a:lnTo>
                  <a:pt x="83770" y="34880"/>
                </a:lnTo>
                <a:lnTo>
                  <a:pt x="83680" y="34940"/>
                </a:lnTo>
                <a:lnTo>
                  <a:pt x="83560" y="34980"/>
                </a:lnTo>
                <a:lnTo>
                  <a:pt x="83300" y="35010"/>
                </a:lnTo>
                <a:lnTo>
                  <a:pt x="83190" y="35070"/>
                </a:lnTo>
                <a:lnTo>
                  <a:pt x="83120" y="35190"/>
                </a:lnTo>
                <a:lnTo>
                  <a:pt x="83170" y="35200"/>
                </a:lnTo>
                <a:lnTo>
                  <a:pt x="83210" y="35220"/>
                </a:lnTo>
                <a:lnTo>
                  <a:pt x="83240" y="35260"/>
                </a:lnTo>
                <a:lnTo>
                  <a:pt x="83280" y="35400"/>
                </a:lnTo>
                <a:lnTo>
                  <a:pt x="83320" y="35440"/>
                </a:lnTo>
                <a:lnTo>
                  <a:pt x="83440" y="35490"/>
                </a:lnTo>
                <a:lnTo>
                  <a:pt x="83490" y="35540"/>
                </a:lnTo>
                <a:lnTo>
                  <a:pt x="83540" y="35610"/>
                </a:lnTo>
                <a:lnTo>
                  <a:pt x="83610" y="35760"/>
                </a:lnTo>
                <a:lnTo>
                  <a:pt x="83960" y="36210"/>
                </a:lnTo>
                <a:lnTo>
                  <a:pt x="84020" y="36320"/>
                </a:lnTo>
                <a:lnTo>
                  <a:pt x="83660" y="36340"/>
                </a:lnTo>
                <a:lnTo>
                  <a:pt x="83190" y="36370"/>
                </a:lnTo>
                <a:lnTo>
                  <a:pt x="82850" y="36390"/>
                </a:lnTo>
                <a:lnTo>
                  <a:pt x="82890" y="36510"/>
                </a:lnTo>
                <a:lnTo>
                  <a:pt x="82810" y="36590"/>
                </a:lnTo>
                <a:lnTo>
                  <a:pt x="82590" y="36710"/>
                </a:lnTo>
                <a:lnTo>
                  <a:pt x="82420" y="36880"/>
                </a:lnTo>
                <a:lnTo>
                  <a:pt x="82270" y="37080"/>
                </a:lnTo>
                <a:lnTo>
                  <a:pt x="82140" y="37350"/>
                </a:lnTo>
                <a:lnTo>
                  <a:pt x="82110" y="37600"/>
                </a:lnTo>
                <a:lnTo>
                  <a:pt x="82120" y="3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outh Khoras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82120" y="37680"/>
                </a:moveTo>
                <a:lnTo>
                  <a:pt x="82170" y="38170"/>
                </a:lnTo>
                <a:lnTo>
                  <a:pt x="82310" y="39040"/>
                </a:lnTo>
                <a:lnTo>
                  <a:pt x="82300" y="39260"/>
                </a:lnTo>
                <a:lnTo>
                  <a:pt x="82150" y="39590"/>
                </a:lnTo>
                <a:lnTo>
                  <a:pt x="82110" y="39770"/>
                </a:lnTo>
                <a:lnTo>
                  <a:pt x="82230" y="40190"/>
                </a:lnTo>
                <a:lnTo>
                  <a:pt x="82530" y="40470"/>
                </a:lnTo>
                <a:lnTo>
                  <a:pt x="82910" y="40630"/>
                </a:lnTo>
                <a:lnTo>
                  <a:pt x="83280" y="40660"/>
                </a:lnTo>
                <a:lnTo>
                  <a:pt x="83620" y="40640"/>
                </a:lnTo>
                <a:lnTo>
                  <a:pt x="83810" y="40650"/>
                </a:lnTo>
                <a:lnTo>
                  <a:pt x="83960" y="40690"/>
                </a:lnTo>
                <a:lnTo>
                  <a:pt x="84040" y="40730"/>
                </a:lnTo>
                <a:lnTo>
                  <a:pt x="84120" y="40810"/>
                </a:lnTo>
                <a:lnTo>
                  <a:pt x="84160" y="40890"/>
                </a:lnTo>
                <a:lnTo>
                  <a:pt x="84150" y="40900"/>
                </a:lnTo>
                <a:lnTo>
                  <a:pt x="84120" y="40960"/>
                </a:lnTo>
                <a:lnTo>
                  <a:pt x="84050" y="40980"/>
                </a:lnTo>
                <a:lnTo>
                  <a:pt x="83820" y="41000"/>
                </a:lnTo>
                <a:lnTo>
                  <a:pt x="83740" y="41050"/>
                </a:lnTo>
                <a:lnTo>
                  <a:pt x="83730" y="41140"/>
                </a:lnTo>
                <a:lnTo>
                  <a:pt x="83740" y="41230"/>
                </a:lnTo>
                <a:lnTo>
                  <a:pt x="83750" y="41330"/>
                </a:lnTo>
                <a:lnTo>
                  <a:pt x="83730" y="41440"/>
                </a:lnTo>
                <a:lnTo>
                  <a:pt x="83680" y="41500"/>
                </a:lnTo>
                <a:lnTo>
                  <a:pt x="83520" y="41600"/>
                </a:lnTo>
                <a:lnTo>
                  <a:pt x="83390" y="41720"/>
                </a:lnTo>
                <a:lnTo>
                  <a:pt x="83210" y="41970"/>
                </a:lnTo>
                <a:lnTo>
                  <a:pt x="82980" y="42280"/>
                </a:lnTo>
                <a:lnTo>
                  <a:pt x="82720" y="42620"/>
                </a:lnTo>
                <a:lnTo>
                  <a:pt x="82490" y="42930"/>
                </a:lnTo>
                <a:lnTo>
                  <a:pt x="82470" y="43010"/>
                </a:lnTo>
                <a:lnTo>
                  <a:pt x="82470" y="43460"/>
                </a:lnTo>
                <a:lnTo>
                  <a:pt x="82540" y="43810"/>
                </a:lnTo>
                <a:lnTo>
                  <a:pt x="82680" y="44270"/>
                </a:lnTo>
                <a:lnTo>
                  <a:pt x="82840" y="44820"/>
                </a:lnTo>
                <a:lnTo>
                  <a:pt x="83000" y="45380"/>
                </a:lnTo>
                <a:lnTo>
                  <a:pt x="83170" y="45970"/>
                </a:lnTo>
                <a:lnTo>
                  <a:pt x="83360" y="46610"/>
                </a:lnTo>
                <a:lnTo>
                  <a:pt x="83570" y="47390"/>
                </a:lnTo>
                <a:lnTo>
                  <a:pt x="83730" y="47980"/>
                </a:lnTo>
                <a:lnTo>
                  <a:pt x="83720" y="48440"/>
                </a:lnTo>
                <a:lnTo>
                  <a:pt x="83660" y="48880"/>
                </a:lnTo>
                <a:lnTo>
                  <a:pt x="83630" y="48970"/>
                </a:lnTo>
                <a:lnTo>
                  <a:pt x="83510" y="49130"/>
                </a:lnTo>
                <a:lnTo>
                  <a:pt x="83470" y="49220"/>
                </a:lnTo>
                <a:lnTo>
                  <a:pt x="83490" y="49250"/>
                </a:lnTo>
                <a:lnTo>
                  <a:pt x="83530" y="49270"/>
                </a:lnTo>
                <a:lnTo>
                  <a:pt x="83550" y="49300"/>
                </a:lnTo>
                <a:lnTo>
                  <a:pt x="83510" y="49430"/>
                </a:lnTo>
                <a:lnTo>
                  <a:pt x="83520" y="49480"/>
                </a:lnTo>
                <a:lnTo>
                  <a:pt x="83550" y="49540"/>
                </a:lnTo>
                <a:lnTo>
                  <a:pt x="83570" y="49600"/>
                </a:lnTo>
                <a:lnTo>
                  <a:pt x="83570" y="49720"/>
                </a:lnTo>
                <a:lnTo>
                  <a:pt x="83540" y="50060"/>
                </a:lnTo>
                <a:lnTo>
                  <a:pt x="83550" y="50330"/>
                </a:lnTo>
                <a:lnTo>
                  <a:pt x="83610" y="50840"/>
                </a:lnTo>
                <a:lnTo>
                  <a:pt x="83550" y="51250"/>
                </a:lnTo>
                <a:lnTo>
                  <a:pt x="83570" y="51380"/>
                </a:lnTo>
                <a:lnTo>
                  <a:pt x="83640" y="51650"/>
                </a:lnTo>
                <a:lnTo>
                  <a:pt x="83690" y="52160"/>
                </a:lnTo>
                <a:lnTo>
                  <a:pt x="83850" y="52230"/>
                </a:lnTo>
                <a:lnTo>
                  <a:pt x="84320" y="52300"/>
                </a:lnTo>
                <a:lnTo>
                  <a:pt x="85110" y="52420"/>
                </a:lnTo>
                <a:lnTo>
                  <a:pt x="85120" y="52420"/>
                </a:lnTo>
                <a:lnTo>
                  <a:pt x="85210" y="52740"/>
                </a:lnTo>
                <a:lnTo>
                  <a:pt x="85140" y="53400"/>
                </a:lnTo>
                <a:lnTo>
                  <a:pt x="84840" y="54130"/>
                </a:lnTo>
                <a:lnTo>
                  <a:pt x="84620" y="54940"/>
                </a:lnTo>
                <a:lnTo>
                  <a:pt x="84520" y="56370"/>
                </a:lnTo>
                <a:lnTo>
                  <a:pt x="84540" y="56790"/>
                </a:lnTo>
                <a:lnTo>
                  <a:pt x="84780" y="57850"/>
                </a:lnTo>
                <a:lnTo>
                  <a:pt x="84770" y="58020"/>
                </a:lnTo>
                <a:lnTo>
                  <a:pt x="84690" y="58130"/>
                </a:lnTo>
                <a:lnTo>
                  <a:pt x="84540" y="58200"/>
                </a:lnTo>
                <a:lnTo>
                  <a:pt x="83890" y="58220"/>
                </a:lnTo>
                <a:lnTo>
                  <a:pt x="83510" y="57890"/>
                </a:lnTo>
                <a:lnTo>
                  <a:pt x="82770" y="56830"/>
                </a:lnTo>
                <a:lnTo>
                  <a:pt x="82190" y="56400"/>
                </a:lnTo>
                <a:lnTo>
                  <a:pt x="81750" y="56280"/>
                </a:lnTo>
                <a:lnTo>
                  <a:pt x="81640" y="56190"/>
                </a:lnTo>
                <a:lnTo>
                  <a:pt x="81480" y="56020"/>
                </a:lnTo>
                <a:lnTo>
                  <a:pt x="81220" y="55970"/>
                </a:lnTo>
                <a:lnTo>
                  <a:pt x="77690" y="56980"/>
                </a:lnTo>
                <a:lnTo>
                  <a:pt x="77540" y="57050"/>
                </a:lnTo>
                <a:lnTo>
                  <a:pt x="75660" y="54310"/>
                </a:lnTo>
                <a:lnTo>
                  <a:pt x="74980" y="53800"/>
                </a:lnTo>
                <a:lnTo>
                  <a:pt x="69630" y="51380"/>
                </a:lnTo>
                <a:lnTo>
                  <a:pt x="69690" y="51270"/>
                </a:lnTo>
                <a:lnTo>
                  <a:pt x="69940" y="50630"/>
                </a:lnTo>
                <a:lnTo>
                  <a:pt x="70420" y="49880"/>
                </a:lnTo>
                <a:lnTo>
                  <a:pt x="70600" y="49400"/>
                </a:lnTo>
                <a:lnTo>
                  <a:pt x="71220" y="48550"/>
                </a:lnTo>
                <a:lnTo>
                  <a:pt x="71300" y="48290"/>
                </a:lnTo>
                <a:lnTo>
                  <a:pt x="71340" y="48020"/>
                </a:lnTo>
                <a:lnTo>
                  <a:pt x="71450" y="47710"/>
                </a:lnTo>
                <a:lnTo>
                  <a:pt x="71460" y="47410"/>
                </a:lnTo>
                <a:lnTo>
                  <a:pt x="71270" y="47090"/>
                </a:lnTo>
                <a:lnTo>
                  <a:pt x="71130" y="46780"/>
                </a:lnTo>
                <a:lnTo>
                  <a:pt x="71120" y="46610"/>
                </a:lnTo>
                <a:lnTo>
                  <a:pt x="70980" y="46450"/>
                </a:lnTo>
                <a:lnTo>
                  <a:pt x="70910" y="46330"/>
                </a:lnTo>
                <a:lnTo>
                  <a:pt x="70880" y="46200"/>
                </a:lnTo>
                <a:lnTo>
                  <a:pt x="70960" y="46000"/>
                </a:lnTo>
                <a:lnTo>
                  <a:pt x="71080" y="45790"/>
                </a:lnTo>
                <a:lnTo>
                  <a:pt x="71120" y="45620"/>
                </a:lnTo>
                <a:lnTo>
                  <a:pt x="71100" y="45190"/>
                </a:lnTo>
                <a:lnTo>
                  <a:pt x="71220" y="45050"/>
                </a:lnTo>
                <a:lnTo>
                  <a:pt x="71420" y="44700"/>
                </a:lnTo>
                <a:lnTo>
                  <a:pt x="71570" y="44040"/>
                </a:lnTo>
                <a:lnTo>
                  <a:pt x="72230" y="43050"/>
                </a:lnTo>
                <a:lnTo>
                  <a:pt x="73710" y="42060"/>
                </a:lnTo>
                <a:lnTo>
                  <a:pt x="73920" y="41850"/>
                </a:lnTo>
                <a:lnTo>
                  <a:pt x="74150" y="41470"/>
                </a:lnTo>
                <a:lnTo>
                  <a:pt x="74180" y="41310"/>
                </a:lnTo>
                <a:lnTo>
                  <a:pt x="74320" y="41050"/>
                </a:lnTo>
                <a:lnTo>
                  <a:pt x="73610" y="40530"/>
                </a:lnTo>
                <a:lnTo>
                  <a:pt x="73570" y="40370"/>
                </a:lnTo>
                <a:lnTo>
                  <a:pt x="73520" y="40230"/>
                </a:lnTo>
                <a:lnTo>
                  <a:pt x="73410" y="40150"/>
                </a:lnTo>
                <a:lnTo>
                  <a:pt x="73280" y="40030"/>
                </a:lnTo>
                <a:lnTo>
                  <a:pt x="73250" y="39780"/>
                </a:lnTo>
                <a:lnTo>
                  <a:pt x="73330" y="39460"/>
                </a:lnTo>
                <a:lnTo>
                  <a:pt x="73450" y="39170"/>
                </a:lnTo>
                <a:lnTo>
                  <a:pt x="73460" y="38950"/>
                </a:lnTo>
                <a:lnTo>
                  <a:pt x="73410" y="38700"/>
                </a:lnTo>
                <a:lnTo>
                  <a:pt x="73510" y="38280"/>
                </a:lnTo>
                <a:lnTo>
                  <a:pt x="73560" y="37900"/>
                </a:lnTo>
                <a:lnTo>
                  <a:pt x="73370" y="37600"/>
                </a:lnTo>
                <a:lnTo>
                  <a:pt x="73350" y="37460"/>
                </a:lnTo>
                <a:lnTo>
                  <a:pt x="73420" y="37290"/>
                </a:lnTo>
                <a:lnTo>
                  <a:pt x="73670" y="37200"/>
                </a:lnTo>
                <a:lnTo>
                  <a:pt x="74420" y="37290"/>
                </a:lnTo>
                <a:lnTo>
                  <a:pt x="74900" y="37440"/>
                </a:lnTo>
                <a:lnTo>
                  <a:pt x="75030" y="37350"/>
                </a:lnTo>
                <a:lnTo>
                  <a:pt x="75160" y="37200"/>
                </a:lnTo>
                <a:lnTo>
                  <a:pt x="76560" y="36990"/>
                </a:lnTo>
                <a:lnTo>
                  <a:pt x="77000" y="36740"/>
                </a:lnTo>
                <a:lnTo>
                  <a:pt x="77490" y="36550"/>
                </a:lnTo>
                <a:lnTo>
                  <a:pt x="77740" y="36770"/>
                </a:lnTo>
                <a:lnTo>
                  <a:pt x="78210" y="37530"/>
                </a:lnTo>
                <a:lnTo>
                  <a:pt x="78820" y="37750"/>
                </a:lnTo>
                <a:lnTo>
                  <a:pt x="81750" y="37740"/>
                </a:lnTo>
                <a:lnTo>
                  <a:pt x="82120" y="3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istan and Baluch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77540" y="57050"/>
                </a:moveTo>
                <a:lnTo>
                  <a:pt x="77690" y="56980"/>
                </a:lnTo>
                <a:lnTo>
                  <a:pt x="81220" y="55970"/>
                </a:lnTo>
                <a:lnTo>
                  <a:pt x="81480" y="56020"/>
                </a:lnTo>
                <a:lnTo>
                  <a:pt x="81640" y="56190"/>
                </a:lnTo>
                <a:lnTo>
                  <a:pt x="81750" y="56280"/>
                </a:lnTo>
                <a:lnTo>
                  <a:pt x="82190" y="56400"/>
                </a:lnTo>
                <a:lnTo>
                  <a:pt x="82770" y="56830"/>
                </a:lnTo>
                <a:lnTo>
                  <a:pt x="83510" y="57890"/>
                </a:lnTo>
                <a:lnTo>
                  <a:pt x="83890" y="58220"/>
                </a:lnTo>
                <a:lnTo>
                  <a:pt x="84540" y="58200"/>
                </a:lnTo>
                <a:lnTo>
                  <a:pt x="84690" y="58130"/>
                </a:lnTo>
                <a:lnTo>
                  <a:pt x="84770" y="58020"/>
                </a:lnTo>
                <a:lnTo>
                  <a:pt x="84780" y="57850"/>
                </a:lnTo>
                <a:lnTo>
                  <a:pt x="84540" y="56790"/>
                </a:lnTo>
                <a:lnTo>
                  <a:pt x="84520" y="56370"/>
                </a:lnTo>
                <a:lnTo>
                  <a:pt x="84620" y="54940"/>
                </a:lnTo>
                <a:lnTo>
                  <a:pt x="84840" y="54130"/>
                </a:lnTo>
                <a:lnTo>
                  <a:pt x="85140" y="53400"/>
                </a:lnTo>
                <a:lnTo>
                  <a:pt x="85210" y="52740"/>
                </a:lnTo>
                <a:lnTo>
                  <a:pt x="85120" y="52420"/>
                </a:lnTo>
                <a:lnTo>
                  <a:pt x="85920" y="52530"/>
                </a:lnTo>
                <a:lnTo>
                  <a:pt x="86840" y="52670"/>
                </a:lnTo>
                <a:lnTo>
                  <a:pt x="87390" y="52750"/>
                </a:lnTo>
                <a:lnTo>
                  <a:pt x="87640" y="52790"/>
                </a:lnTo>
                <a:lnTo>
                  <a:pt x="87770" y="52840"/>
                </a:lnTo>
                <a:lnTo>
                  <a:pt x="87860" y="52910"/>
                </a:lnTo>
                <a:lnTo>
                  <a:pt x="88030" y="53120"/>
                </a:lnTo>
                <a:lnTo>
                  <a:pt x="88060" y="53230"/>
                </a:lnTo>
                <a:lnTo>
                  <a:pt x="88030" y="53460"/>
                </a:lnTo>
                <a:lnTo>
                  <a:pt x="88030" y="53570"/>
                </a:lnTo>
                <a:lnTo>
                  <a:pt x="88070" y="53680"/>
                </a:lnTo>
                <a:lnTo>
                  <a:pt x="88200" y="53890"/>
                </a:lnTo>
                <a:lnTo>
                  <a:pt x="88240" y="54020"/>
                </a:lnTo>
                <a:lnTo>
                  <a:pt x="88250" y="54180"/>
                </a:lnTo>
                <a:lnTo>
                  <a:pt x="88260" y="54240"/>
                </a:lnTo>
                <a:lnTo>
                  <a:pt x="88340" y="54410"/>
                </a:lnTo>
                <a:lnTo>
                  <a:pt x="88400" y="54590"/>
                </a:lnTo>
                <a:lnTo>
                  <a:pt x="88420" y="54700"/>
                </a:lnTo>
                <a:lnTo>
                  <a:pt x="88420" y="54810"/>
                </a:lnTo>
                <a:lnTo>
                  <a:pt x="88390" y="54920"/>
                </a:lnTo>
                <a:lnTo>
                  <a:pt x="88300" y="55100"/>
                </a:lnTo>
                <a:lnTo>
                  <a:pt x="88320" y="55170"/>
                </a:lnTo>
                <a:lnTo>
                  <a:pt x="88340" y="55540"/>
                </a:lnTo>
                <a:lnTo>
                  <a:pt x="88310" y="55560"/>
                </a:lnTo>
                <a:lnTo>
                  <a:pt x="88300" y="55600"/>
                </a:lnTo>
                <a:lnTo>
                  <a:pt x="88290" y="55690"/>
                </a:lnTo>
                <a:lnTo>
                  <a:pt x="88300" y="55700"/>
                </a:lnTo>
                <a:lnTo>
                  <a:pt x="88310" y="55730"/>
                </a:lnTo>
                <a:lnTo>
                  <a:pt x="88230" y="55820"/>
                </a:lnTo>
                <a:lnTo>
                  <a:pt x="87840" y="56290"/>
                </a:lnTo>
                <a:lnTo>
                  <a:pt x="87240" y="57010"/>
                </a:lnTo>
                <a:lnTo>
                  <a:pt x="86710" y="57660"/>
                </a:lnTo>
                <a:lnTo>
                  <a:pt x="86320" y="58120"/>
                </a:lnTo>
                <a:lnTo>
                  <a:pt x="85810" y="58730"/>
                </a:lnTo>
                <a:lnTo>
                  <a:pt x="85550" y="59050"/>
                </a:lnTo>
                <a:lnTo>
                  <a:pt x="85160" y="59520"/>
                </a:lnTo>
                <a:lnTo>
                  <a:pt x="84430" y="60390"/>
                </a:lnTo>
                <a:lnTo>
                  <a:pt x="84070" y="60810"/>
                </a:lnTo>
                <a:lnTo>
                  <a:pt x="83800" y="61130"/>
                </a:lnTo>
                <a:lnTo>
                  <a:pt x="84180" y="61580"/>
                </a:lnTo>
                <a:lnTo>
                  <a:pt x="84430" y="61870"/>
                </a:lnTo>
                <a:lnTo>
                  <a:pt x="84740" y="62240"/>
                </a:lnTo>
                <a:lnTo>
                  <a:pt x="85090" y="62670"/>
                </a:lnTo>
                <a:lnTo>
                  <a:pt x="85460" y="63110"/>
                </a:lnTo>
                <a:lnTo>
                  <a:pt x="85850" y="63570"/>
                </a:lnTo>
                <a:lnTo>
                  <a:pt x="85940" y="63650"/>
                </a:lnTo>
                <a:lnTo>
                  <a:pt x="86040" y="63690"/>
                </a:lnTo>
                <a:lnTo>
                  <a:pt x="86120" y="63750"/>
                </a:lnTo>
                <a:lnTo>
                  <a:pt x="86160" y="63880"/>
                </a:lnTo>
                <a:lnTo>
                  <a:pt x="86150" y="63990"/>
                </a:lnTo>
                <a:lnTo>
                  <a:pt x="86100" y="64180"/>
                </a:lnTo>
                <a:lnTo>
                  <a:pt x="86100" y="64280"/>
                </a:lnTo>
                <a:lnTo>
                  <a:pt x="86140" y="64390"/>
                </a:lnTo>
                <a:lnTo>
                  <a:pt x="86290" y="64560"/>
                </a:lnTo>
                <a:lnTo>
                  <a:pt x="86350" y="64650"/>
                </a:lnTo>
                <a:lnTo>
                  <a:pt x="86370" y="64710"/>
                </a:lnTo>
                <a:lnTo>
                  <a:pt x="86380" y="64850"/>
                </a:lnTo>
                <a:lnTo>
                  <a:pt x="86410" y="64910"/>
                </a:lnTo>
                <a:lnTo>
                  <a:pt x="86460" y="64970"/>
                </a:lnTo>
                <a:lnTo>
                  <a:pt x="86500" y="64980"/>
                </a:lnTo>
                <a:lnTo>
                  <a:pt x="86540" y="64990"/>
                </a:lnTo>
                <a:lnTo>
                  <a:pt x="86590" y="65010"/>
                </a:lnTo>
                <a:lnTo>
                  <a:pt x="86640" y="65090"/>
                </a:lnTo>
                <a:lnTo>
                  <a:pt x="86670" y="65180"/>
                </a:lnTo>
                <a:lnTo>
                  <a:pt x="86700" y="65260"/>
                </a:lnTo>
                <a:lnTo>
                  <a:pt x="86780" y="65290"/>
                </a:lnTo>
                <a:lnTo>
                  <a:pt x="86830" y="65330"/>
                </a:lnTo>
                <a:lnTo>
                  <a:pt x="86840" y="65380"/>
                </a:lnTo>
                <a:lnTo>
                  <a:pt x="86830" y="65430"/>
                </a:lnTo>
                <a:lnTo>
                  <a:pt x="86780" y="65470"/>
                </a:lnTo>
                <a:lnTo>
                  <a:pt x="86750" y="65510"/>
                </a:lnTo>
                <a:lnTo>
                  <a:pt x="86730" y="65540"/>
                </a:lnTo>
                <a:lnTo>
                  <a:pt x="86750" y="65570"/>
                </a:lnTo>
                <a:lnTo>
                  <a:pt x="86780" y="65600"/>
                </a:lnTo>
                <a:lnTo>
                  <a:pt x="86840" y="65630"/>
                </a:lnTo>
                <a:lnTo>
                  <a:pt x="86900" y="65670"/>
                </a:lnTo>
                <a:lnTo>
                  <a:pt x="86940" y="65730"/>
                </a:lnTo>
                <a:lnTo>
                  <a:pt x="87140" y="66180"/>
                </a:lnTo>
                <a:lnTo>
                  <a:pt x="87160" y="66290"/>
                </a:lnTo>
                <a:lnTo>
                  <a:pt x="87170" y="66380"/>
                </a:lnTo>
                <a:lnTo>
                  <a:pt x="87200" y="66460"/>
                </a:lnTo>
                <a:lnTo>
                  <a:pt x="87330" y="66610"/>
                </a:lnTo>
                <a:lnTo>
                  <a:pt x="87470" y="66910"/>
                </a:lnTo>
                <a:lnTo>
                  <a:pt x="87610" y="67080"/>
                </a:lnTo>
                <a:lnTo>
                  <a:pt x="88090" y="67520"/>
                </a:lnTo>
                <a:lnTo>
                  <a:pt x="88290" y="67770"/>
                </a:lnTo>
                <a:lnTo>
                  <a:pt x="88590" y="68050"/>
                </a:lnTo>
                <a:lnTo>
                  <a:pt x="88740" y="68220"/>
                </a:lnTo>
                <a:lnTo>
                  <a:pt x="88820" y="68270"/>
                </a:lnTo>
                <a:lnTo>
                  <a:pt x="89100" y="68350"/>
                </a:lnTo>
                <a:lnTo>
                  <a:pt x="89330" y="68480"/>
                </a:lnTo>
                <a:lnTo>
                  <a:pt x="89470" y="68520"/>
                </a:lnTo>
                <a:lnTo>
                  <a:pt x="89780" y="68550"/>
                </a:lnTo>
                <a:lnTo>
                  <a:pt x="89930" y="68580"/>
                </a:lnTo>
                <a:lnTo>
                  <a:pt x="90330" y="68760"/>
                </a:lnTo>
                <a:lnTo>
                  <a:pt x="90950" y="68890"/>
                </a:lnTo>
                <a:lnTo>
                  <a:pt x="91080" y="68950"/>
                </a:lnTo>
                <a:lnTo>
                  <a:pt x="91130" y="69020"/>
                </a:lnTo>
                <a:lnTo>
                  <a:pt x="91170" y="69090"/>
                </a:lnTo>
                <a:lnTo>
                  <a:pt x="91220" y="69160"/>
                </a:lnTo>
                <a:lnTo>
                  <a:pt x="91300" y="69200"/>
                </a:lnTo>
                <a:lnTo>
                  <a:pt x="91380" y="69220"/>
                </a:lnTo>
                <a:lnTo>
                  <a:pt x="91430" y="69260"/>
                </a:lnTo>
                <a:lnTo>
                  <a:pt x="91460" y="69310"/>
                </a:lnTo>
                <a:lnTo>
                  <a:pt x="91490" y="69400"/>
                </a:lnTo>
                <a:lnTo>
                  <a:pt x="91560" y="69520"/>
                </a:lnTo>
                <a:lnTo>
                  <a:pt x="91860" y="69840"/>
                </a:lnTo>
                <a:lnTo>
                  <a:pt x="91950" y="69900"/>
                </a:lnTo>
                <a:lnTo>
                  <a:pt x="92720" y="69750"/>
                </a:lnTo>
                <a:lnTo>
                  <a:pt x="92830" y="69810"/>
                </a:lnTo>
                <a:lnTo>
                  <a:pt x="92850" y="70000"/>
                </a:lnTo>
                <a:lnTo>
                  <a:pt x="92780" y="70540"/>
                </a:lnTo>
                <a:lnTo>
                  <a:pt x="92700" y="71150"/>
                </a:lnTo>
                <a:lnTo>
                  <a:pt x="92790" y="71520"/>
                </a:lnTo>
                <a:lnTo>
                  <a:pt x="92910" y="72030"/>
                </a:lnTo>
                <a:lnTo>
                  <a:pt x="92940" y="72350"/>
                </a:lnTo>
                <a:lnTo>
                  <a:pt x="92980" y="72780"/>
                </a:lnTo>
                <a:lnTo>
                  <a:pt x="93010" y="73050"/>
                </a:lnTo>
                <a:lnTo>
                  <a:pt x="93050" y="73540"/>
                </a:lnTo>
                <a:lnTo>
                  <a:pt x="93080" y="73810"/>
                </a:lnTo>
                <a:lnTo>
                  <a:pt x="93050" y="74030"/>
                </a:lnTo>
                <a:lnTo>
                  <a:pt x="92800" y="74590"/>
                </a:lnTo>
                <a:lnTo>
                  <a:pt x="92890" y="74700"/>
                </a:lnTo>
                <a:lnTo>
                  <a:pt x="92920" y="74760"/>
                </a:lnTo>
                <a:lnTo>
                  <a:pt x="92910" y="74850"/>
                </a:lnTo>
                <a:lnTo>
                  <a:pt x="92890" y="74920"/>
                </a:lnTo>
                <a:lnTo>
                  <a:pt x="92860" y="74980"/>
                </a:lnTo>
                <a:lnTo>
                  <a:pt x="92810" y="75020"/>
                </a:lnTo>
                <a:lnTo>
                  <a:pt x="92740" y="75020"/>
                </a:lnTo>
                <a:lnTo>
                  <a:pt x="92940" y="75200"/>
                </a:lnTo>
                <a:lnTo>
                  <a:pt x="93010" y="75240"/>
                </a:lnTo>
                <a:lnTo>
                  <a:pt x="93050" y="75240"/>
                </a:lnTo>
                <a:lnTo>
                  <a:pt x="93110" y="75200"/>
                </a:lnTo>
                <a:lnTo>
                  <a:pt x="93150" y="75200"/>
                </a:lnTo>
                <a:lnTo>
                  <a:pt x="93180" y="75210"/>
                </a:lnTo>
                <a:lnTo>
                  <a:pt x="93290" y="75270"/>
                </a:lnTo>
                <a:lnTo>
                  <a:pt x="93440" y="75300"/>
                </a:lnTo>
                <a:lnTo>
                  <a:pt x="93570" y="75300"/>
                </a:lnTo>
                <a:lnTo>
                  <a:pt x="93850" y="75240"/>
                </a:lnTo>
                <a:lnTo>
                  <a:pt x="93970" y="75220"/>
                </a:lnTo>
                <a:lnTo>
                  <a:pt x="94210" y="75150"/>
                </a:lnTo>
                <a:lnTo>
                  <a:pt x="94340" y="75140"/>
                </a:lnTo>
                <a:lnTo>
                  <a:pt x="94420" y="75150"/>
                </a:lnTo>
                <a:lnTo>
                  <a:pt x="94480" y="75150"/>
                </a:lnTo>
                <a:lnTo>
                  <a:pt x="94740" y="75060"/>
                </a:lnTo>
                <a:lnTo>
                  <a:pt x="94780" y="75070"/>
                </a:lnTo>
                <a:lnTo>
                  <a:pt x="94840" y="75090"/>
                </a:lnTo>
                <a:lnTo>
                  <a:pt x="94960" y="75200"/>
                </a:lnTo>
                <a:lnTo>
                  <a:pt x="95020" y="75230"/>
                </a:lnTo>
                <a:lnTo>
                  <a:pt x="95130" y="75280"/>
                </a:lnTo>
                <a:lnTo>
                  <a:pt x="95180" y="75300"/>
                </a:lnTo>
                <a:lnTo>
                  <a:pt x="95230" y="75360"/>
                </a:lnTo>
                <a:lnTo>
                  <a:pt x="95290" y="75460"/>
                </a:lnTo>
                <a:lnTo>
                  <a:pt x="95450" y="75810"/>
                </a:lnTo>
                <a:lnTo>
                  <a:pt x="95370" y="75780"/>
                </a:lnTo>
                <a:lnTo>
                  <a:pt x="95270" y="75780"/>
                </a:lnTo>
                <a:lnTo>
                  <a:pt x="95180" y="75820"/>
                </a:lnTo>
                <a:lnTo>
                  <a:pt x="95130" y="75910"/>
                </a:lnTo>
                <a:lnTo>
                  <a:pt x="95110" y="75960"/>
                </a:lnTo>
                <a:lnTo>
                  <a:pt x="95060" y="76030"/>
                </a:lnTo>
                <a:lnTo>
                  <a:pt x="95040" y="76090"/>
                </a:lnTo>
                <a:lnTo>
                  <a:pt x="95030" y="76150"/>
                </a:lnTo>
                <a:lnTo>
                  <a:pt x="95060" y="76740"/>
                </a:lnTo>
                <a:lnTo>
                  <a:pt x="95100" y="76840"/>
                </a:lnTo>
                <a:lnTo>
                  <a:pt x="95160" y="76930"/>
                </a:lnTo>
                <a:lnTo>
                  <a:pt x="95200" y="77010"/>
                </a:lnTo>
                <a:lnTo>
                  <a:pt x="95180" y="77110"/>
                </a:lnTo>
                <a:lnTo>
                  <a:pt x="95110" y="77180"/>
                </a:lnTo>
                <a:lnTo>
                  <a:pt x="94920" y="77210"/>
                </a:lnTo>
                <a:lnTo>
                  <a:pt x="94840" y="77250"/>
                </a:lnTo>
                <a:lnTo>
                  <a:pt x="94810" y="77330"/>
                </a:lnTo>
                <a:lnTo>
                  <a:pt x="94770" y="78100"/>
                </a:lnTo>
                <a:lnTo>
                  <a:pt x="94720" y="78310"/>
                </a:lnTo>
                <a:lnTo>
                  <a:pt x="94610" y="78410"/>
                </a:lnTo>
                <a:lnTo>
                  <a:pt x="94570" y="78410"/>
                </a:lnTo>
                <a:lnTo>
                  <a:pt x="94530" y="78390"/>
                </a:lnTo>
                <a:lnTo>
                  <a:pt x="94500" y="78360"/>
                </a:lnTo>
                <a:lnTo>
                  <a:pt x="94460" y="78350"/>
                </a:lnTo>
                <a:lnTo>
                  <a:pt x="94410" y="78340"/>
                </a:lnTo>
                <a:lnTo>
                  <a:pt x="94270" y="78370"/>
                </a:lnTo>
                <a:lnTo>
                  <a:pt x="94090" y="78370"/>
                </a:lnTo>
                <a:lnTo>
                  <a:pt x="93900" y="78340"/>
                </a:lnTo>
                <a:lnTo>
                  <a:pt x="93480" y="78330"/>
                </a:lnTo>
                <a:lnTo>
                  <a:pt x="93110" y="78320"/>
                </a:lnTo>
                <a:lnTo>
                  <a:pt x="92790" y="78310"/>
                </a:lnTo>
                <a:lnTo>
                  <a:pt x="92740" y="78330"/>
                </a:lnTo>
                <a:lnTo>
                  <a:pt x="92700" y="78370"/>
                </a:lnTo>
                <a:lnTo>
                  <a:pt x="92650" y="78460"/>
                </a:lnTo>
                <a:lnTo>
                  <a:pt x="92620" y="78490"/>
                </a:lnTo>
                <a:lnTo>
                  <a:pt x="92590" y="78510"/>
                </a:lnTo>
                <a:lnTo>
                  <a:pt x="92550" y="78520"/>
                </a:lnTo>
                <a:lnTo>
                  <a:pt x="92400" y="78560"/>
                </a:lnTo>
                <a:lnTo>
                  <a:pt x="92360" y="78550"/>
                </a:lnTo>
                <a:lnTo>
                  <a:pt x="92310" y="78530"/>
                </a:lnTo>
                <a:lnTo>
                  <a:pt x="92260" y="78520"/>
                </a:lnTo>
                <a:lnTo>
                  <a:pt x="92220" y="78540"/>
                </a:lnTo>
                <a:lnTo>
                  <a:pt x="92180" y="78580"/>
                </a:lnTo>
                <a:lnTo>
                  <a:pt x="92140" y="78610"/>
                </a:lnTo>
                <a:lnTo>
                  <a:pt x="92040" y="78650"/>
                </a:lnTo>
                <a:lnTo>
                  <a:pt x="91260" y="78730"/>
                </a:lnTo>
                <a:lnTo>
                  <a:pt x="91210" y="78740"/>
                </a:lnTo>
                <a:lnTo>
                  <a:pt x="91170" y="78770"/>
                </a:lnTo>
                <a:lnTo>
                  <a:pt x="91140" y="78840"/>
                </a:lnTo>
                <a:lnTo>
                  <a:pt x="91110" y="78860"/>
                </a:lnTo>
                <a:lnTo>
                  <a:pt x="91060" y="78880"/>
                </a:lnTo>
                <a:lnTo>
                  <a:pt x="90960" y="78870"/>
                </a:lnTo>
                <a:lnTo>
                  <a:pt x="90920" y="78880"/>
                </a:lnTo>
                <a:lnTo>
                  <a:pt x="90880" y="78900"/>
                </a:lnTo>
                <a:lnTo>
                  <a:pt x="90820" y="78940"/>
                </a:lnTo>
                <a:lnTo>
                  <a:pt x="90780" y="78960"/>
                </a:lnTo>
                <a:lnTo>
                  <a:pt x="90690" y="79000"/>
                </a:lnTo>
                <a:lnTo>
                  <a:pt x="90640" y="79020"/>
                </a:lnTo>
                <a:lnTo>
                  <a:pt x="90620" y="79060"/>
                </a:lnTo>
                <a:lnTo>
                  <a:pt x="90610" y="79110"/>
                </a:lnTo>
                <a:lnTo>
                  <a:pt x="90620" y="79140"/>
                </a:lnTo>
                <a:lnTo>
                  <a:pt x="90640" y="79170"/>
                </a:lnTo>
                <a:lnTo>
                  <a:pt x="90640" y="79210"/>
                </a:lnTo>
                <a:lnTo>
                  <a:pt x="90590" y="79300"/>
                </a:lnTo>
                <a:lnTo>
                  <a:pt x="90450" y="79440"/>
                </a:lnTo>
                <a:lnTo>
                  <a:pt x="90410" y="79510"/>
                </a:lnTo>
                <a:lnTo>
                  <a:pt x="90440" y="79630"/>
                </a:lnTo>
                <a:lnTo>
                  <a:pt x="90480" y="79730"/>
                </a:lnTo>
                <a:lnTo>
                  <a:pt x="90490" y="79800"/>
                </a:lnTo>
                <a:lnTo>
                  <a:pt x="90390" y="79860"/>
                </a:lnTo>
                <a:lnTo>
                  <a:pt x="90210" y="79830"/>
                </a:lnTo>
                <a:lnTo>
                  <a:pt x="90000" y="79760"/>
                </a:lnTo>
                <a:lnTo>
                  <a:pt x="89820" y="79730"/>
                </a:lnTo>
                <a:lnTo>
                  <a:pt x="89740" y="79860"/>
                </a:lnTo>
                <a:lnTo>
                  <a:pt x="89730" y="79990"/>
                </a:lnTo>
                <a:lnTo>
                  <a:pt x="89680" y="80040"/>
                </a:lnTo>
                <a:lnTo>
                  <a:pt x="89490" y="80080"/>
                </a:lnTo>
                <a:lnTo>
                  <a:pt x="89390" y="80110"/>
                </a:lnTo>
                <a:lnTo>
                  <a:pt x="89300" y="80150"/>
                </a:lnTo>
                <a:lnTo>
                  <a:pt x="89140" y="80260"/>
                </a:lnTo>
                <a:lnTo>
                  <a:pt x="88570" y="80420"/>
                </a:lnTo>
                <a:lnTo>
                  <a:pt x="88450" y="80510"/>
                </a:lnTo>
                <a:lnTo>
                  <a:pt x="88380" y="80660"/>
                </a:lnTo>
                <a:lnTo>
                  <a:pt x="88350" y="80820"/>
                </a:lnTo>
                <a:lnTo>
                  <a:pt x="88300" y="81140"/>
                </a:lnTo>
                <a:lnTo>
                  <a:pt x="88260" y="81420"/>
                </a:lnTo>
                <a:lnTo>
                  <a:pt x="88220" y="81740"/>
                </a:lnTo>
                <a:lnTo>
                  <a:pt x="88160" y="82180"/>
                </a:lnTo>
                <a:lnTo>
                  <a:pt x="88110" y="82550"/>
                </a:lnTo>
                <a:lnTo>
                  <a:pt x="88080" y="82640"/>
                </a:lnTo>
                <a:lnTo>
                  <a:pt x="88010" y="82730"/>
                </a:lnTo>
                <a:lnTo>
                  <a:pt x="87930" y="82740"/>
                </a:lnTo>
                <a:lnTo>
                  <a:pt x="87840" y="82740"/>
                </a:lnTo>
                <a:lnTo>
                  <a:pt x="87740" y="82770"/>
                </a:lnTo>
                <a:lnTo>
                  <a:pt x="87640" y="82900"/>
                </a:lnTo>
                <a:lnTo>
                  <a:pt x="87660" y="83100"/>
                </a:lnTo>
                <a:lnTo>
                  <a:pt x="87720" y="83300"/>
                </a:lnTo>
                <a:lnTo>
                  <a:pt x="87700" y="83480"/>
                </a:lnTo>
                <a:lnTo>
                  <a:pt x="87670" y="83520"/>
                </a:lnTo>
                <a:lnTo>
                  <a:pt x="87600" y="83590"/>
                </a:lnTo>
                <a:lnTo>
                  <a:pt x="87580" y="83640"/>
                </a:lnTo>
                <a:lnTo>
                  <a:pt x="87560" y="83720"/>
                </a:lnTo>
                <a:lnTo>
                  <a:pt x="87540" y="84020"/>
                </a:lnTo>
                <a:lnTo>
                  <a:pt x="87510" y="84470"/>
                </a:lnTo>
                <a:lnTo>
                  <a:pt x="87480" y="84990"/>
                </a:lnTo>
                <a:lnTo>
                  <a:pt x="87450" y="85430"/>
                </a:lnTo>
                <a:lnTo>
                  <a:pt x="87300" y="85860"/>
                </a:lnTo>
                <a:lnTo>
                  <a:pt x="87270" y="85790"/>
                </a:lnTo>
                <a:lnTo>
                  <a:pt x="87260" y="85700"/>
                </a:lnTo>
                <a:lnTo>
                  <a:pt x="87180" y="85640"/>
                </a:lnTo>
                <a:lnTo>
                  <a:pt x="87160" y="85610"/>
                </a:lnTo>
                <a:lnTo>
                  <a:pt x="87140" y="85590"/>
                </a:lnTo>
                <a:lnTo>
                  <a:pt x="87100" y="85620"/>
                </a:lnTo>
                <a:lnTo>
                  <a:pt x="87080" y="85650"/>
                </a:lnTo>
                <a:lnTo>
                  <a:pt x="87080" y="85740"/>
                </a:lnTo>
                <a:lnTo>
                  <a:pt x="87060" y="85770"/>
                </a:lnTo>
                <a:lnTo>
                  <a:pt x="87090" y="85790"/>
                </a:lnTo>
                <a:lnTo>
                  <a:pt x="87130" y="85850"/>
                </a:lnTo>
                <a:lnTo>
                  <a:pt x="87160" y="85870"/>
                </a:lnTo>
                <a:lnTo>
                  <a:pt x="87060" y="85860"/>
                </a:lnTo>
                <a:lnTo>
                  <a:pt x="86980" y="85830"/>
                </a:lnTo>
                <a:lnTo>
                  <a:pt x="86910" y="85830"/>
                </a:lnTo>
                <a:lnTo>
                  <a:pt x="86800" y="85910"/>
                </a:lnTo>
                <a:lnTo>
                  <a:pt x="86910" y="85940"/>
                </a:lnTo>
                <a:lnTo>
                  <a:pt x="86960" y="85970"/>
                </a:lnTo>
                <a:lnTo>
                  <a:pt x="87000" y="86010"/>
                </a:lnTo>
                <a:lnTo>
                  <a:pt x="86970" y="86060"/>
                </a:lnTo>
                <a:lnTo>
                  <a:pt x="86900" y="86160"/>
                </a:lnTo>
                <a:lnTo>
                  <a:pt x="86880" y="86210"/>
                </a:lnTo>
                <a:lnTo>
                  <a:pt x="86880" y="86240"/>
                </a:lnTo>
                <a:lnTo>
                  <a:pt x="86870" y="86260"/>
                </a:lnTo>
                <a:lnTo>
                  <a:pt x="86840" y="86300"/>
                </a:lnTo>
                <a:lnTo>
                  <a:pt x="86770" y="86330"/>
                </a:lnTo>
                <a:lnTo>
                  <a:pt x="86510" y="86410"/>
                </a:lnTo>
                <a:lnTo>
                  <a:pt x="86580" y="86460"/>
                </a:lnTo>
                <a:lnTo>
                  <a:pt x="86470" y="86600"/>
                </a:lnTo>
                <a:lnTo>
                  <a:pt x="85680" y="86330"/>
                </a:lnTo>
                <a:lnTo>
                  <a:pt x="85400" y="86270"/>
                </a:lnTo>
                <a:lnTo>
                  <a:pt x="85400" y="86190"/>
                </a:lnTo>
                <a:lnTo>
                  <a:pt x="85330" y="86060"/>
                </a:lnTo>
                <a:lnTo>
                  <a:pt x="84680" y="85820"/>
                </a:lnTo>
                <a:lnTo>
                  <a:pt x="83900" y="85690"/>
                </a:lnTo>
                <a:lnTo>
                  <a:pt x="83250" y="85540"/>
                </a:lnTo>
                <a:lnTo>
                  <a:pt x="82810" y="85480"/>
                </a:lnTo>
                <a:lnTo>
                  <a:pt x="82730" y="85440"/>
                </a:lnTo>
                <a:lnTo>
                  <a:pt x="82800" y="85370"/>
                </a:lnTo>
                <a:lnTo>
                  <a:pt x="82690" y="85210"/>
                </a:lnTo>
                <a:lnTo>
                  <a:pt x="82670" y="85140"/>
                </a:lnTo>
                <a:lnTo>
                  <a:pt x="82670" y="84850"/>
                </a:lnTo>
                <a:lnTo>
                  <a:pt x="82650" y="84800"/>
                </a:lnTo>
                <a:lnTo>
                  <a:pt x="82480" y="84630"/>
                </a:lnTo>
                <a:lnTo>
                  <a:pt x="82410" y="84590"/>
                </a:lnTo>
                <a:lnTo>
                  <a:pt x="82330" y="84580"/>
                </a:lnTo>
                <a:lnTo>
                  <a:pt x="82240" y="84580"/>
                </a:lnTo>
                <a:lnTo>
                  <a:pt x="81920" y="84680"/>
                </a:lnTo>
                <a:lnTo>
                  <a:pt x="81840" y="84730"/>
                </a:lnTo>
                <a:lnTo>
                  <a:pt x="81790" y="84800"/>
                </a:lnTo>
                <a:lnTo>
                  <a:pt x="81720" y="84890"/>
                </a:lnTo>
                <a:lnTo>
                  <a:pt x="81680" y="84950"/>
                </a:lnTo>
                <a:lnTo>
                  <a:pt x="81680" y="84980"/>
                </a:lnTo>
                <a:lnTo>
                  <a:pt x="81700" y="85010"/>
                </a:lnTo>
                <a:lnTo>
                  <a:pt x="81720" y="85120"/>
                </a:lnTo>
                <a:lnTo>
                  <a:pt x="81740" y="85130"/>
                </a:lnTo>
                <a:lnTo>
                  <a:pt x="81770" y="85140"/>
                </a:lnTo>
                <a:lnTo>
                  <a:pt x="81820" y="85160"/>
                </a:lnTo>
                <a:lnTo>
                  <a:pt x="81860" y="85160"/>
                </a:lnTo>
                <a:lnTo>
                  <a:pt x="81880" y="85180"/>
                </a:lnTo>
                <a:lnTo>
                  <a:pt x="81900" y="85210"/>
                </a:lnTo>
                <a:lnTo>
                  <a:pt x="81950" y="85260"/>
                </a:lnTo>
                <a:lnTo>
                  <a:pt x="81900" y="85250"/>
                </a:lnTo>
                <a:lnTo>
                  <a:pt x="81900" y="85270"/>
                </a:lnTo>
                <a:lnTo>
                  <a:pt x="82040" y="85340"/>
                </a:lnTo>
                <a:lnTo>
                  <a:pt x="82020" y="85400"/>
                </a:lnTo>
                <a:lnTo>
                  <a:pt x="81970" y="85390"/>
                </a:lnTo>
                <a:lnTo>
                  <a:pt x="81820" y="85330"/>
                </a:lnTo>
                <a:lnTo>
                  <a:pt x="81620" y="85250"/>
                </a:lnTo>
                <a:lnTo>
                  <a:pt x="81530" y="85190"/>
                </a:lnTo>
                <a:lnTo>
                  <a:pt x="81330" y="85200"/>
                </a:lnTo>
                <a:lnTo>
                  <a:pt x="81190" y="85090"/>
                </a:lnTo>
                <a:lnTo>
                  <a:pt x="81230" y="85000"/>
                </a:lnTo>
                <a:lnTo>
                  <a:pt x="81250" y="84980"/>
                </a:lnTo>
                <a:lnTo>
                  <a:pt x="81180" y="84950"/>
                </a:lnTo>
                <a:lnTo>
                  <a:pt x="81100" y="84940"/>
                </a:lnTo>
                <a:lnTo>
                  <a:pt x="80930" y="84950"/>
                </a:lnTo>
                <a:lnTo>
                  <a:pt x="80800" y="84970"/>
                </a:lnTo>
                <a:lnTo>
                  <a:pt x="80770" y="84980"/>
                </a:lnTo>
                <a:lnTo>
                  <a:pt x="80730" y="85030"/>
                </a:lnTo>
                <a:lnTo>
                  <a:pt x="80730" y="85060"/>
                </a:lnTo>
                <a:lnTo>
                  <a:pt x="80740" y="85090"/>
                </a:lnTo>
                <a:lnTo>
                  <a:pt x="80840" y="85150"/>
                </a:lnTo>
                <a:lnTo>
                  <a:pt x="80810" y="85250"/>
                </a:lnTo>
                <a:lnTo>
                  <a:pt x="80680" y="85250"/>
                </a:lnTo>
                <a:lnTo>
                  <a:pt x="80580" y="85190"/>
                </a:lnTo>
                <a:lnTo>
                  <a:pt x="80530" y="85170"/>
                </a:lnTo>
                <a:lnTo>
                  <a:pt x="80370" y="85150"/>
                </a:lnTo>
                <a:lnTo>
                  <a:pt x="80330" y="85120"/>
                </a:lnTo>
                <a:lnTo>
                  <a:pt x="80280" y="85050"/>
                </a:lnTo>
                <a:lnTo>
                  <a:pt x="80210" y="85010"/>
                </a:lnTo>
                <a:lnTo>
                  <a:pt x="80040" y="85020"/>
                </a:lnTo>
                <a:lnTo>
                  <a:pt x="79800" y="85060"/>
                </a:lnTo>
                <a:lnTo>
                  <a:pt x="79540" y="85070"/>
                </a:lnTo>
                <a:lnTo>
                  <a:pt x="79370" y="85200"/>
                </a:lnTo>
                <a:lnTo>
                  <a:pt x="79170" y="85130"/>
                </a:lnTo>
                <a:lnTo>
                  <a:pt x="78970" y="84940"/>
                </a:lnTo>
                <a:lnTo>
                  <a:pt x="78760" y="84880"/>
                </a:lnTo>
                <a:lnTo>
                  <a:pt x="78220" y="84920"/>
                </a:lnTo>
                <a:lnTo>
                  <a:pt x="78000" y="84920"/>
                </a:lnTo>
                <a:lnTo>
                  <a:pt x="77650" y="84830"/>
                </a:lnTo>
                <a:lnTo>
                  <a:pt x="77420" y="84600"/>
                </a:lnTo>
                <a:lnTo>
                  <a:pt x="77250" y="84510"/>
                </a:lnTo>
                <a:lnTo>
                  <a:pt x="76980" y="84560"/>
                </a:lnTo>
                <a:lnTo>
                  <a:pt x="76430" y="84650"/>
                </a:lnTo>
                <a:lnTo>
                  <a:pt x="76300" y="84670"/>
                </a:lnTo>
                <a:lnTo>
                  <a:pt x="76270" y="84550"/>
                </a:lnTo>
                <a:lnTo>
                  <a:pt x="76400" y="84490"/>
                </a:lnTo>
                <a:lnTo>
                  <a:pt x="76400" y="84410"/>
                </a:lnTo>
                <a:lnTo>
                  <a:pt x="76410" y="84330"/>
                </a:lnTo>
                <a:lnTo>
                  <a:pt x="76330" y="84290"/>
                </a:lnTo>
                <a:lnTo>
                  <a:pt x="76290" y="84240"/>
                </a:lnTo>
                <a:lnTo>
                  <a:pt x="76120" y="83950"/>
                </a:lnTo>
                <a:lnTo>
                  <a:pt x="76040" y="83870"/>
                </a:lnTo>
                <a:lnTo>
                  <a:pt x="75980" y="83790"/>
                </a:lnTo>
                <a:lnTo>
                  <a:pt x="75950" y="83680"/>
                </a:lnTo>
                <a:lnTo>
                  <a:pt x="75870" y="83590"/>
                </a:lnTo>
                <a:lnTo>
                  <a:pt x="75730" y="83530"/>
                </a:lnTo>
                <a:lnTo>
                  <a:pt x="75620" y="83430"/>
                </a:lnTo>
                <a:lnTo>
                  <a:pt x="75600" y="83240"/>
                </a:lnTo>
                <a:lnTo>
                  <a:pt x="75450" y="82990"/>
                </a:lnTo>
                <a:lnTo>
                  <a:pt x="74550" y="82200"/>
                </a:lnTo>
                <a:lnTo>
                  <a:pt x="74390" y="82090"/>
                </a:lnTo>
                <a:lnTo>
                  <a:pt x="74320" y="82070"/>
                </a:lnTo>
                <a:lnTo>
                  <a:pt x="74300" y="81970"/>
                </a:lnTo>
                <a:lnTo>
                  <a:pt x="74330" y="81800"/>
                </a:lnTo>
                <a:lnTo>
                  <a:pt x="74410" y="81670"/>
                </a:lnTo>
                <a:lnTo>
                  <a:pt x="74470" y="81640"/>
                </a:lnTo>
                <a:lnTo>
                  <a:pt x="74560" y="81410"/>
                </a:lnTo>
                <a:lnTo>
                  <a:pt x="74590" y="81220"/>
                </a:lnTo>
                <a:lnTo>
                  <a:pt x="74590" y="80900"/>
                </a:lnTo>
                <a:lnTo>
                  <a:pt x="74640" y="80760"/>
                </a:lnTo>
                <a:lnTo>
                  <a:pt x="74710" y="80670"/>
                </a:lnTo>
                <a:lnTo>
                  <a:pt x="74700" y="80500"/>
                </a:lnTo>
                <a:lnTo>
                  <a:pt x="74790" y="80390"/>
                </a:lnTo>
                <a:lnTo>
                  <a:pt x="74860" y="80190"/>
                </a:lnTo>
                <a:lnTo>
                  <a:pt x="74820" y="79990"/>
                </a:lnTo>
                <a:lnTo>
                  <a:pt x="74660" y="79800"/>
                </a:lnTo>
                <a:lnTo>
                  <a:pt x="74570" y="79490"/>
                </a:lnTo>
                <a:lnTo>
                  <a:pt x="74690" y="79250"/>
                </a:lnTo>
                <a:lnTo>
                  <a:pt x="74840" y="79070"/>
                </a:lnTo>
                <a:lnTo>
                  <a:pt x="74840" y="78890"/>
                </a:lnTo>
                <a:lnTo>
                  <a:pt x="74690" y="78750"/>
                </a:lnTo>
                <a:lnTo>
                  <a:pt x="74610" y="78630"/>
                </a:lnTo>
                <a:lnTo>
                  <a:pt x="74740" y="78400"/>
                </a:lnTo>
                <a:lnTo>
                  <a:pt x="74870" y="78000"/>
                </a:lnTo>
                <a:lnTo>
                  <a:pt x="74630" y="77500"/>
                </a:lnTo>
                <a:lnTo>
                  <a:pt x="74270" y="77090"/>
                </a:lnTo>
                <a:lnTo>
                  <a:pt x="74170" y="76730"/>
                </a:lnTo>
                <a:lnTo>
                  <a:pt x="74190" y="76390"/>
                </a:lnTo>
                <a:lnTo>
                  <a:pt x="74170" y="76190"/>
                </a:lnTo>
                <a:lnTo>
                  <a:pt x="74050" y="75740"/>
                </a:lnTo>
                <a:lnTo>
                  <a:pt x="74050" y="75220"/>
                </a:lnTo>
                <a:lnTo>
                  <a:pt x="74600" y="73090"/>
                </a:lnTo>
                <a:lnTo>
                  <a:pt x="74660" y="72480"/>
                </a:lnTo>
                <a:lnTo>
                  <a:pt x="74630" y="70640"/>
                </a:lnTo>
                <a:lnTo>
                  <a:pt x="75170" y="69920"/>
                </a:lnTo>
                <a:lnTo>
                  <a:pt x="75310" y="69440"/>
                </a:lnTo>
                <a:lnTo>
                  <a:pt x="75150" y="69170"/>
                </a:lnTo>
                <a:lnTo>
                  <a:pt x="74760" y="68880"/>
                </a:lnTo>
                <a:lnTo>
                  <a:pt x="74590" y="68600"/>
                </a:lnTo>
                <a:lnTo>
                  <a:pt x="74860" y="68460"/>
                </a:lnTo>
                <a:lnTo>
                  <a:pt x="75390" y="68280"/>
                </a:lnTo>
                <a:lnTo>
                  <a:pt x="76490" y="67640"/>
                </a:lnTo>
                <a:lnTo>
                  <a:pt x="76700" y="67470"/>
                </a:lnTo>
                <a:lnTo>
                  <a:pt x="76840" y="67320"/>
                </a:lnTo>
                <a:lnTo>
                  <a:pt x="76850" y="67120"/>
                </a:lnTo>
                <a:lnTo>
                  <a:pt x="76800" y="66910"/>
                </a:lnTo>
                <a:lnTo>
                  <a:pt x="76660" y="66620"/>
                </a:lnTo>
                <a:lnTo>
                  <a:pt x="76650" y="66180"/>
                </a:lnTo>
                <a:lnTo>
                  <a:pt x="76590" y="65820"/>
                </a:lnTo>
                <a:lnTo>
                  <a:pt x="76650" y="65480"/>
                </a:lnTo>
                <a:lnTo>
                  <a:pt x="77050" y="64870"/>
                </a:lnTo>
                <a:lnTo>
                  <a:pt x="77190" y="64340"/>
                </a:lnTo>
                <a:lnTo>
                  <a:pt x="77210" y="63870"/>
                </a:lnTo>
                <a:lnTo>
                  <a:pt x="77040" y="62730"/>
                </a:lnTo>
                <a:lnTo>
                  <a:pt x="76860" y="62250"/>
                </a:lnTo>
                <a:lnTo>
                  <a:pt x="76640" y="62110"/>
                </a:lnTo>
                <a:lnTo>
                  <a:pt x="76530" y="61990"/>
                </a:lnTo>
                <a:lnTo>
                  <a:pt x="76570" y="61540"/>
                </a:lnTo>
                <a:lnTo>
                  <a:pt x="77540" y="5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Bushehr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2970" y="59230"/>
                </a:moveTo>
                <a:lnTo>
                  <a:pt x="33270" y="59080"/>
                </a:lnTo>
                <a:lnTo>
                  <a:pt x="33760" y="58990"/>
                </a:lnTo>
                <a:lnTo>
                  <a:pt x="34030" y="59130"/>
                </a:lnTo>
                <a:lnTo>
                  <a:pt x="34750" y="59160"/>
                </a:lnTo>
                <a:lnTo>
                  <a:pt x="35300" y="59360"/>
                </a:lnTo>
                <a:lnTo>
                  <a:pt x="35480" y="59490"/>
                </a:lnTo>
                <a:lnTo>
                  <a:pt x="35560" y="59570"/>
                </a:lnTo>
                <a:lnTo>
                  <a:pt x="35560" y="59850"/>
                </a:lnTo>
                <a:lnTo>
                  <a:pt x="35690" y="60240"/>
                </a:lnTo>
                <a:lnTo>
                  <a:pt x="35930" y="60480"/>
                </a:lnTo>
                <a:lnTo>
                  <a:pt x="36210" y="61060"/>
                </a:lnTo>
                <a:lnTo>
                  <a:pt x="36480" y="61170"/>
                </a:lnTo>
                <a:lnTo>
                  <a:pt x="37520" y="61240"/>
                </a:lnTo>
                <a:lnTo>
                  <a:pt x="38170" y="61450"/>
                </a:lnTo>
                <a:lnTo>
                  <a:pt x="38480" y="61800"/>
                </a:lnTo>
                <a:lnTo>
                  <a:pt x="38740" y="62390"/>
                </a:lnTo>
                <a:lnTo>
                  <a:pt x="39070" y="62910"/>
                </a:lnTo>
                <a:lnTo>
                  <a:pt x="39370" y="63230"/>
                </a:lnTo>
                <a:lnTo>
                  <a:pt x="39750" y="63370"/>
                </a:lnTo>
                <a:lnTo>
                  <a:pt x="40170" y="63760"/>
                </a:lnTo>
                <a:lnTo>
                  <a:pt x="42280" y="67740"/>
                </a:lnTo>
                <a:lnTo>
                  <a:pt x="42390" y="68220"/>
                </a:lnTo>
                <a:lnTo>
                  <a:pt x="43080" y="70180"/>
                </a:lnTo>
                <a:lnTo>
                  <a:pt x="43200" y="70370"/>
                </a:lnTo>
                <a:lnTo>
                  <a:pt x="43400" y="70460"/>
                </a:lnTo>
                <a:lnTo>
                  <a:pt x="43560" y="70550"/>
                </a:lnTo>
                <a:lnTo>
                  <a:pt x="43920" y="70960"/>
                </a:lnTo>
                <a:lnTo>
                  <a:pt x="44550" y="72400"/>
                </a:lnTo>
                <a:lnTo>
                  <a:pt x="45180" y="73160"/>
                </a:lnTo>
                <a:lnTo>
                  <a:pt x="45780" y="73730"/>
                </a:lnTo>
                <a:lnTo>
                  <a:pt x="46720" y="74410"/>
                </a:lnTo>
                <a:lnTo>
                  <a:pt x="46520" y="74530"/>
                </a:lnTo>
                <a:lnTo>
                  <a:pt x="46450" y="74550"/>
                </a:lnTo>
                <a:lnTo>
                  <a:pt x="46230" y="74540"/>
                </a:lnTo>
                <a:lnTo>
                  <a:pt x="46000" y="74480"/>
                </a:lnTo>
                <a:lnTo>
                  <a:pt x="45920" y="74480"/>
                </a:lnTo>
                <a:lnTo>
                  <a:pt x="45620" y="74510"/>
                </a:lnTo>
                <a:lnTo>
                  <a:pt x="45570" y="74510"/>
                </a:lnTo>
                <a:lnTo>
                  <a:pt x="45470" y="74550"/>
                </a:lnTo>
                <a:lnTo>
                  <a:pt x="45450" y="74550"/>
                </a:lnTo>
                <a:lnTo>
                  <a:pt x="45420" y="74580"/>
                </a:lnTo>
                <a:lnTo>
                  <a:pt x="45350" y="74730"/>
                </a:lnTo>
                <a:lnTo>
                  <a:pt x="44980" y="74570"/>
                </a:lnTo>
                <a:lnTo>
                  <a:pt x="44880" y="74460"/>
                </a:lnTo>
                <a:lnTo>
                  <a:pt x="44880" y="74350"/>
                </a:lnTo>
                <a:lnTo>
                  <a:pt x="44920" y="74290"/>
                </a:lnTo>
                <a:lnTo>
                  <a:pt x="45000" y="74250"/>
                </a:lnTo>
                <a:lnTo>
                  <a:pt x="45100" y="74240"/>
                </a:lnTo>
                <a:lnTo>
                  <a:pt x="45190" y="74250"/>
                </a:lnTo>
                <a:lnTo>
                  <a:pt x="45290" y="74230"/>
                </a:lnTo>
                <a:lnTo>
                  <a:pt x="45350" y="74180"/>
                </a:lnTo>
                <a:lnTo>
                  <a:pt x="45300" y="74060"/>
                </a:lnTo>
                <a:lnTo>
                  <a:pt x="45230" y="73990"/>
                </a:lnTo>
                <a:lnTo>
                  <a:pt x="45040" y="73920"/>
                </a:lnTo>
                <a:lnTo>
                  <a:pt x="44970" y="73860"/>
                </a:lnTo>
                <a:lnTo>
                  <a:pt x="44930" y="73800"/>
                </a:lnTo>
                <a:lnTo>
                  <a:pt x="44850" y="73620"/>
                </a:lnTo>
                <a:lnTo>
                  <a:pt x="44820" y="73570"/>
                </a:lnTo>
                <a:lnTo>
                  <a:pt x="44470" y="73200"/>
                </a:lnTo>
                <a:lnTo>
                  <a:pt x="44310" y="73080"/>
                </a:lnTo>
                <a:lnTo>
                  <a:pt x="44140" y="73010"/>
                </a:lnTo>
                <a:lnTo>
                  <a:pt x="43300" y="72820"/>
                </a:lnTo>
                <a:lnTo>
                  <a:pt x="43120" y="72730"/>
                </a:lnTo>
                <a:lnTo>
                  <a:pt x="42570" y="72210"/>
                </a:lnTo>
                <a:lnTo>
                  <a:pt x="42400" y="72100"/>
                </a:lnTo>
                <a:lnTo>
                  <a:pt x="42200" y="72020"/>
                </a:lnTo>
                <a:lnTo>
                  <a:pt x="41980" y="71990"/>
                </a:lnTo>
                <a:lnTo>
                  <a:pt x="41650" y="72030"/>
                </a:lnTo>
                <a:lnTo>
                  <a:pt x="41580" y="72000"/>
                </a:lnTo>
                <a:lnTo>
                  <a:pt x="41490" y="71950"/>
                </a:lnTo>
                <a:lnTo>
                  <a:pt x="41320" y="71960"/>
                </a:lnTo>
                <a:lnTo>
                  <a:pt x="41140" y="72000"/>
                </a:lnTo>
                <a:lnTo>
                  <a:pt x="40840" y="72060"/>
                </a:lnTo>
                <a:lnTo>
                  <a:pt x="40660" y="72030"/>
                </a:lnTo>
                <a:lnTo>
                  <a:pt x="40250" y="71940"/>
                </a:lnTo>
                <a:lnTo>
                  <a:pt x="40200" y="71930"/>
                </a:lnTo>
                <a:lnTo>
                  <a:pt x="40170" y="71890"/>
                </a:lnTo>
                <a:lnTo>
                  <a:pt x="40170" y="71840"/>
                </a:lnTo>
                <a:lnTo>
                  <a:pt x="40150" y="71800"/>
                </a:lnTo>
                <a:lnTo>
                  <a:pt x="40130" y="71780"/>
                </a:lnTo>
                <a:lnTo>
                  <a:pt x="39980" y="71760"/>
                </a:lnTo>
                <a:lnTo>
                  <a:pt x="39780" y="71690"/>
                </a:lnTo>
                <a:lnTo>
                  <a:pt x="39680" y="71590"/>
                </a:lnTo>
                <a:lnTo>
                  <a:pt x="39570" y="71400"/>
                </a:lnTo>
                <a:lnTo>
                  <a:pt x="39460" y="71330"/>
                </a:lnTo>
                <a:lnTo>
                  <a:pt x="39420" y="71480"/>
                </a:lnTo>
                <a:lnTo>
                  <a:pt x="39320" y="71490"/>
                </a:lnTo>
                <a:lnTo>
                  <a:pt x="39230" y="71170"/>
                </a:lnTo>
                <a:lnTo>
                  <a:pt x="39140" y="71040"/>
                </a:lnTo>
                <a:lnTo>
                  <a:pt x="39070" y="70840"/>
                </a:lnTo>
                <a:lnTo>
                  <a:pt x="38890" y="70550"/>
                </a:lnTo>
                <a:lnTo>
                  <a:pt x="38810" y="70480"/>
                </a:lnTo>
                <a:lnTo>
                  <a:pt x="38710" y="70370"/>
                </a:lnTo>
                <a:lnTo>
                  <a:pt x="38690" y="70270"/>
                </a:lnTo>
                <a:lnTo>
                  <a:pt x="38790" y="69980"/>
                </a:lnTo>
                <a:lnTo>
                  <a:pt x="38780" y="69840"/>
                </a:lnTo>
                <a:lnTo>
                  <a:pt x="38690" y="69680"/>
                </a:lnTo>
                <a:lnTo>
                  <a:pt x="38520" y="69530"/>
                </a:lnTo>
                <a:lnTo>
                  <a:pt x="38460" y="69460"/>
                </a:lnTo>
                <a:lnTo>
                  <a:pt x="38300" y="69200"/>
                </a:lnTo>
                <a:lnTo>
                  <a:pt x="38140" y="69040"/>
                </a:lnTo>
                <a:lnTo>
                  <a:pt x="38110" y="68980"/>
                </a:lnTo>
                <a:lnTo>
                  <a:pt x="37820" y="68270"/>
                </a:lnTo>
                <a:lnTo>
                  <a:pt x="37780" y="68100"/>
                </a:lnTo>
                <a:lnTo>
                  <a:pt x="37780" y="67420"/>
                </a:lnTo>
                <a:lnTo>
                  <a:pt x="37720" y="67190"/>
                </a:lnTo>
                <a:lnTo>
                  <a:pt x="37610" y="66990"/>
                </a:lnTo>
                <a:lnTo>
                  <a:pt x="37490" y="66850"/>
                </a:lnTo>
                <a:lnTo>
                  <a:pt x="37340" y="66750"/>
                </a:lnTo>
                <a:lnTo>
                  <a:pt x="37140" y="66710"/>
                </a:lnTo>
                <a:lnTo>
                  <a:pt x="36950" y="66690"/>
                </a:lnTo>
                <a:lnTo>
                  <a:pt x="36860" y="66670"/>
                </a:lnTo>
                <a:lnTo>
                  <a:pt x="36820" y="66610"/>
                </a:lnTo>
                <a:lnTo>
                  <a:pt x="36780" y="66510"/>
                </a:lnTo>
                <a:lnTo>
                  <a:pt x="36560" y="66230"/>
                </a:lnTo>
                <a:lnTo>
                  <a:pt x="36520" y="66120"/>
                </a:lnTo>
                <a:lnTo>
                  <a:pt x="36490" y="65980"/>
                </a:lnTo>
                <a:lnTo>
                  <a:pt x="36510" y="65840"/>
                </a:lnTo>
                <a:lnTo>
                  <a:pt x="36610" y="65780"/>
                </a:lnTo>
                <a:lnTo>
                  <a:pt x="36700" y="65820"/>
                </a:lnTo>
                <a:lnTo>
                  <a:pt x="36790" y="65890"/>
                </a:lnTo>
                <a:lnTo>
                  <a:pt x="36870" y="65990"/>
                </a:lnTo>
                <a:lnTo>
                  <a:pt x="36920" y="66080"/>
                </a:lnTo>
                <a:lnTo>
                  <a:pt x="36970" y="66040"/>
                </a:lnTo>
                <a:lnTo>
                  <a:pt x="36960" y="66000"/>
                </a:lnTo>
                <a:lnTo>
                  <a:pt x="36940" y="65950"/>
                </a:lnTo>
                <a:lnTo>
                  <a:pt x="36940" y="65890"/>
                </a:lnTo>
                <a:lnTo>
                  <a:pt x="36980" y="65860"/>
                </a:lnTo>
                <a:lnTo>
                  <a:pt x="37070" y="65770"/>
                </a:lnTo>
                <a:lnTo>
                  <a:pt x="37110" y="65710"/>
                </a:lnTo>
                <a:lnTo>
                  <a:pt x="37120" y="65600"/>
                </a:lnTo>
                <a:lnTo>
                  <a:pt x="37110" y="65470"/>
                </a:lnTo>
                <a:lnTo>
                  <a:pt x="37060" y="65390"/>
                </a:lnTo>
                <a:lnTo>
                  <a:pt x="36980" y="65420"/>
                </a:lnTo>
                <a:lnTo>
                  <a:pt x="36940" y="65260"/>
                </a:lnTo>
                <a:lnTo>
                  <a:pt x="36910" y="65210"/>
                </a:lnTo>
                <a:lnTo>
                  <a:pt x="36850" y="65160"/>
                </a:lnTo>
                <a:lnTo>
                  <a:pt x="36820" y="65160"/>
                </a:lnTo>
                <a:lnTo>
                  <a:pt x="36780" y="65190"/>
                </a:lnTo>
                <a:lnTo>
                  <a:pt x="36740" y="65200"/>
                </a:lnTo>
                <a:lnTo>
                  <a:pt x="36720" y="65170"/>
                </a:lnTo>
                <a:lnTo>
                  <a:pt x="36710" y="65080"/>
                </a:lnTo>
                <a:lnTo>
                  <a:pt x="36700" y="65040"/>
                </a:lnTo>
                <a:lnTo>
                  <a:pt x="36690" y="65010"/>
                </a:lnTo>
                <a:lnTo>
                  <a:pt x="36580" y="64990"/>
                </a:lnTo>
                <a:lnTo>
                  <a:pt x="36210" y="65010"/>
                </a:lnTo>
                <a:lnTo>
                  <a:pt x="36120" y="65030"/>
                </a:lnTo>
                <a:lnTo>
                  <a:pt x="36000" y="65100"/>
                </a:lnTo>
                <a:lnTo>
                  <a:pt x="35870" y="65080"/>
                </a:lnTo>
                <a:lnTo>
                  <a:pt x="35760" y="64990"/>
                </a:lnTo>
                <a:lnTo>
                  <a:pt x="35720" y="64840"/>
                </a:lnTo>
                <a:lnTo>
                  <a:pt x="35710" y="64710"/>
                </a:lnTo>
                <a:lnTo>
                  <a:pt x="35720" y="64650"/>
                </a:lnTo>
                <a:lnTo>
                  <a:pt x="35770" y="64580"/>
                </a:lnTo>
                <a:lnTo>
                  <a:pt x="35800" y="64510"/>
                </a:lnTo>
                <a:lnTo>
                  <a:pt x="35830" y="64420"/>
                </a:lnTo>
                <a:lnTo>
                  <a:pt x="35870" y="64380"/>
                </a:lnTo>
                <a:lnTo>
                  <a:pt x="35940" y="64460"/>
                </a:lnTo>
                <a:lnTo>
                  <a:pt x="35970" y="64240"/>
                </a:lnTo>
                <a:lnTo>
                  <a:pt x="35980" y="64200"/>
                </a:lnTo>
                <a:lnTo>
                  <a:pt x="35930" y="64180"/>
                </a:lnTo>
                <a:lnTo>
                  <a:pt x="35900" y="64150"/>
                </a:lnTo>
                <a:lnTo>
                  <a:pt x="35850" y="64050"/>
                </a:lnTo>
                <a:lnTo>
                  <a:pt x="35880" y="63910"/>
                </a:lnTo>
                <a:lnTo>
                  <a:pt x="35880" y="63700"/>
                </a:lnTo>
                <a:lnTo>
                  <a:pt x="35850" y="63490"/>
                </a:lnTo>
                <a:lnTo>
                  <a:pt x="35820" y="63340"/>
                </a:lnTo>
                <a:lnTo>
                  <a:pt x="35750" y="63230"/>
                </a:lnTo>
                <a:lnTo>
                  <a:pt x="35660" y="63100"/>
                </a:lnTo>
                <a:lnTo>
                  <a:pt x="35590" y="63070"/>
                </a:lnTo>
                <a:lnTo>
                  <a:pt x="35590" y="63230"/>
                </a:lnTo>
                <a:lnTo>
                  <a:pt x="35560" y="63170"/>
                </a:lnTo>
                <a:lnTo>
                  <a:pt x="35430" y="62970"/>
                </a:lnTo>
                <a:lnTo>
                  <a:pt x="35180" y="62760"/>
                </a:lnTo>
                <a:lnTo>
                  <a:pt x="35140" y="62690"/>
                </a:lnTo>
                <a:lnTo>
                  <a:pt x="35110" y="62600"/>
                </a:lnTo>
                <a:lnTo>
                  <a:pt x="35030" y="62500"/>
                </a:lnTo>
                <a:lnTo>
                  <a:pt x="34880" y="62340"/>
                </a:lnTo>
                <a:lnTo>
                  <a:pt x="34600" y="62230"/>
                </a:lnTo>
                <a:lnTo>
                  <a:pt x="34560" y="62170"/>
                </a:lnTo>
                <a:lnTo>
                  <a:pt x="34530" y="62070"/>
                </a:lnTo>
                <a:lnTo>
                  <a:pt x="34460" y="61960"/>
                </a:lnTo>
                <a:lnTo>
                  <a:pt x="34330" y="61820"/>
                </a:lnTo>
                <a:lnTo>
                  <a:pt x="34210" y="61640"/>
                </a:lnTo>
                <a:lnTo>
                  <a:pt x="33990" y="61240"/>
                </a:lnTo>
                <a:lnTo>
                  <a:pt x="33880" y="61080"/>
                </a:lnTo>
                <a:lnTo>
                  <a:pt x="33790" y="61000"/>
                </a:lnTo>
                <a:lnTo>
                  <a:pt x="33600" y="60880"/>
                </a:lnTo>
                <a:lnTo>
                  <a:pt x="33410" y="60690"/>
                </a:lnTo>
                <a:lnTo>
                  <a:pt x="33400" y="60670"/>
                </a:lnTo>
                <a:lnTo>
                  <a:pt x="33380" y="60600"/>
                </a:lnTo>
                <a:lnTo>
                  <a:pt x="33380" y="60500"/>
                </a:lnTo>
                <a:lnTo>
                  <a:pt x="33360" y="60440"/>
                </a:lnTo>
                <a:lnTo>
                  <a:pt x="33440" y="60440"/>
                </a:lnTo>
                <a:lnTo>
                  <a:pt x="33450" y="60400"/>
                </a:lnTo>
                <a:lnTo>
                  <a:pt x="33420" y="60360"/>
                </a:lnTo>
                <a:lnTo>
                  <a:pt x="33360" y="60330"/>
                </a:lnTo>
                <a:lnTo>
                  <a:pt x="33410" y="60150"/>
                </a:lnTo>
                <a:lnTo>
                  <a:pt x="33300" y="59840"/>
                </a:lnTo>
                <a:lnTo>
                  <a:pt x="33330" y="59700"/>
                </a:lnTo>
                <a:lnTo>
                  <a:pt x="33270" y="59650"/>
                </a:lnTo>
                <a:lnTo>
                  <a:pt x="33190" y="59550"/>
                </a:lnTo>
                <a:lnTo>
                  <a:pt x="33130" y="59440"/>
                </a:lnTo>
                <a:lnTo>
                  <a:pt x="33100" y="59350"/>
                </a:lnTo>
                <a:lnTo>
                  <a:pt x="33080" y="59290"/>
                </a:lnTo>
                <a:lnTo>
                  <a:pt x="33010" y="59240"/>
                </a:lnTo>
                <a:lnTo>
                  <a:pt x="32970" y="59230"/>
                </a:lnTo>
                <a:close/>
                <a:moveTo>
                  <a:pt x="34170" y="64300"/>
                </a:moveTo>
                <a:lnTo>
                  <a:pt x="34260" y="64340"/>
                </a:lnTo>
                <a:lnTo>
                  <a:pt x="34310" y="64370"/>
                </a:lnTo>
                <a:lnTo>
                  <a:pt x="34280" y="64460"/>
                </a:lnTo>
                <a:lnTo>
                  <a:pt x="34300" y="64560"/>
                </a:lnTo>
                <a:lnTo>
                  <a:pt x="34270" y="64640"/>
                </a:lnTo>
                <a:lnTo>
                  <a:pt x="34220" y="64650"/>
                </a:lnTo>
                <a:lnTo>
                  <a:pt x="34170" y="64600"/>
                </a:lnTo>
                <a:lnTo>
                  <a:pt x="34130" y="64490"/>
                </a:lnTo>
                <a:lnTo>
                  <a:pt x="34100" y="64380"/>
                </a:lnTo>
                <a:lnTo>
                  <a:pt x="34060" y="64320"/>
                </a:lnTo>
                <a:lnTo>
                  <a:pt x="34120" y="64280"/>
                </a:lnTo>
                <a:lnTo>
                  <a:pt x="34170" y="6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Hormozg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74470" y="81640"/>
                </a:moveTo>
                <a:lnTo>
                  <a:pt x="74410" y="81670"/>
                </a:lnTo>
                <a:lnTo>
                  <a:pt x="74330" y="81800"/>
                </a:lnTo>
                <a:lnTo>
                  <a:pt x="74300" y="81970"/>
                </a:lnTo>
                <a:lnTo>
                  <a:pt x="74320" y="82070"/>
                </a:lnTo>
                <a:lnTo>
                  <a:pt x="74390" y="82090"/>
                </a:lnTo>
                <a:lnTo>
                  <a:pt x="74550" y="82200"/>
                </a:lnTo>
                <a:lnTo>
                  <a:pt x="75450" y="82990"/>
                </a:lnTo>
                <a:lnTo>
                  <a:pt x="75600" y="83240"/>
                </a:lnTo>
                <a:lnTo>
                  <a:pt x="75620" y="83430"/>
                </a:lnTo>
                <a:lnTo>
                  <a:pt x="75730" y="83530"/>
                </a:lnTo>
                <a:lnTo>
                  <a:pt x="75870" y="83590"/>
                </a:lnTo>
                <a:lnTo>
                  <a:pt x="75950" y="83680"/>
                </a:lnTo>
                <a:lnTo>
                  <a:pt x="75980" y="83790"/>
                </a:lnTo>
                <a:lnTo>
                  <a:pt x="76040" y="83870"/>
                </a:lnTo>
                <a:lnTo>
                  <a:pt x="76120" y="83950"/>
                </a:lnTo>
                <a:lnTo>
                  <a:pt x="76290" y="84240"/>
                </a:lnTo>
                <a:lnTo>
                  <a:pt x="76330" y="84290"/>
                </a:lnTo>
                <a:lnTo>
                  <a:pt x="76410" y="84330"/>
                </a:lnTo>
                <a:lnTo>
                  <a:pt x="76400" y="84410"/>
                </a:lnTo>
                <a:lnTo>
                  <a:pt x="76400" y="84490"/>
                </a:lnTo>
                <a:lnTo>
                  <a:pt x="76270" y="84550"/>
                </a:lnTo>
                <a:lnTo>
                  <a:pt x="76300" y="84670"/>
                </a:lnTo>
                <a:lnTo>
                  <a:pt x="76030" y="84710"/>
                </a:lnTo>
                <a:lnTo>
                  <a:pt x="75760" y="84840"/>
                </a:lnTo>
                <a:lnTo>
                  <a:pt x="75660" y="84860"/>
                </a:lnTo>
                <a:lnTo>
                  <a:pt x="75620" y="84850"/>
                </a:lnTo>
                <a:lnTo>
                  <a:pt x="75590" y="84820"/>
                </a:lnTo>
                <a:lnTo>
                  <a:pt x="75560" y="84800"/>
                </a:lnTo>
                <a:lnTo>
                  <a:pt x="75520" y="84810"/>
                </a:lnTo>
                <a:lnTo>
                  <a:pt x="75470" y="84830"/>
                </a:lnTo>
                <a:lnTo>
                  <a:pt x="75430" y="84840"/>
                </a:lnTo>
                <a:lnTo>
                  <a:pt x="75320" y="84830"/>
                </a:lnTo>
                <a:lnTo>
                  <a:pt x="75230" y="84810"/>
                </a:lnTo>
                <a:lnTo>
                  <a:pt x="75150" y="84780"/>
                </a:lnTo>
                <a:lnTo>
                  <a:pt x="75090" y="84730"/>
                </a:lnTo>
                <a:lnTo>
                  <a:pt x="74870" y="84380"/>
                </a:lnTo>
                <a:lnTo>
                  <a:pt x="74750" y="84240"/>
                </a:lnTo>
                <a:lnTo>
                  <a:pt x="74570" y="84160"/>
                </a:lnTo>
                <a:lnTo>
                  <a:pt x="74400" y="84160"/>
                </a:lnTo>
                <a:lnTo>
                  <a:pt x="74360" y="84140"/>
                </a:lnTo>
                <a:lnTo>
                  <a:pt x="74330" y="84090"/>
                </a:lnTo>
                <a:lnTo>
                  <a:pt x="74310" y="84040"/>
                </a:lnTo>
                <a:lnTo>
                  <a:pt x="74290" y="83990"/>
                </a:lnTo>
                <a:lnTo>
                  <a:pt x="74240" y="83980"/>
                </a:lnTo>
                <a:lnTo>
                  <a:pt x="73830" y="83980"/>
                </a:lnTo>
                <a:lnTo>
                  <a:pt x="72980" y="83820"/>
                </a:lnTo>
                <a:lnTo>
                  <a:pt x="72680" y="83870"/>
                </a:lnTo>
                <a:lnTo>
                  <a:pt x="72430" y="83850"/>
                </a:lnTo>
                <a:lnTo>
                  <a:pt x="72340" y="83810"/>
                </a:lnTo>
                <a:lnTo>
                  <a:pt x="72380" y="83730"/>
                </a:lnTo>
                <a:lnTo>
                  <a:pt x="72240" y="83730"/>
                </a:lnTo>
                <a:lnTo>
                  <a:pt x="72090" y="83760"/>
                </a:lnTo>
                <a:lnTo>
                  <a:pt x="72020" y="83800"/>
                </a:lnTo>
                <a:lnTo>
                  <a:pt x="71920" y="83890"/>
                </a:lnTo>
                <a:lnTo>
                  <a:pt x="71840" y="83910"/>
                </a:lnTo>
                <a:lnTo>
                  <a:pt x="71810" y="83890"/>
                </a:lnTo>
                <a:lnTo>
                  <a:pt x="71800" y="83870"/>
                </a:lnTo>
                <a:lnTo>
                  <a:pt x="71770" y="83870"/>
                </a:lnTo>
                <a:lnTo>
                  <a:pt x="71720" y="83920"/>
                </a:lnTo>
                <a:lnTo>
                  <a:pt x="71680" y="83950"/>
                </a:lnTo>
                <a:lnTo>
                  <a:pt x="71630" y="83970"/>
                </a:lnTo>
                <a:lnTo>
                  <a:pt x="71590" y="83960"/>
                </a:lnTo>
                <a:lnTo>
                  <a:pt x="71570" y="83920"/>
                </a:lnTo>
                <a:lnTo>
                  <a:pt x="71550" y="83940"/>
                </a:lnTo>
                <a:lnTo>
                  <a:pt x="71380" y="84050"/>
                </a:lnTo>
                <a:lnTo>
                  <a:pt x="71210" y="84080"/>
                </a:lnTo>
                <a:lnTo>
                  <a:pt x="71050" y="84050"/>
                </a:lnTo>
                <a:lnTo>
                  <a:pt x="70900" y="84000"/>
                </a:lnTo>
                <a:lnTo>
                  <a:pt x="70750" y="83980"/>
                </a:lnTo>
                <a:lnTo>
                  <a:pt x="70620" y="83920"/>
                </a:lnTo>
                <a:lnTo>
                  <a:pt x="70520" y="83780"/>
                </a:lnTo>
                <a:lnTo>
                  <a:pt x="70380" y="83480"/>
                </a:lnTo>
                <a:lnTo>
                  <a:pt x="70230" y="83300"/>
                </a:lnTo>
                <a:lnTo>
                  <a:pt x="70050" y="83260"/>
                </a:lnTo>
                <a:lnTo>
                  <a:pt x="69860" y="83310"/>
                </a:lnTo>
                <a:lnTo>
                  <a:pt x="69670" y="83410"/>
                </a:lnTo>
                <a:lnTo>
                  <a:pt x="69510" y="83540"/>
                </a:lnTo>
                <a:lnTo>
                  <a:pt x="69400" y="83600"/>
                </a:lnTo>
                <a:lnTo>
                  <a:pt x="69330" y="83600"/>
                </a:lnTo>
                <a:lnTo>
                  <a:pt x="69350" y="83370"/>
                </a:lnTo>
                <a:lnTo>
                  <a:pt x="69370" y="83310"/>
                </a:lnTo>
                <a:lnTo>
                  <a:pt x="69380" y="83290"/>
                </a:lnTo>
                <a:lnTo>
                  <a:pt x="69380" y="83270"/>
                </a:lnTo>
                <a:lnTo>
                  <a:pt x="69370" y="83230"/>
                </a:lnTo>
                <a:lnTo>
                  <a:pt x="69330" y="83110"/>
                </a:lnTo>
                <a:lnTo>
                  <a:pt x="69250" y="83040"/>
                </a:lnTo>
                <a:lnTo>
                  <a:pt x="69150" y="83020"/>
                </a:lnTo>
                <a:lnTo>
                  <a:pt x="69040" y="83010"/>
                </a:lnTo>
                <a:lnTo>
                  <a:pt x="68930" y="83020"/>
                </a:lnTo>
                <a:lnTo>
                  <a:pt x="68670" y="83080"/>
                </a:lnTo>
                <a:lnTo>
                  <a:pt x="68610" y="83070"/>
                </a:lnTo>
                <a:lnTo>
                  <a:pt x="68510" y="83020"/>
                </a:lnTo>
                <a:lnTo>
                  <a:pt x="68460" y="83010"/>
                </a:lnTo>
                <a:lnTo>
                  <a:pt x="68410" y="83020"/>
                </a:lnTo>
                <a:lnTo>
                  <a:pt x="68310" y="83040"/>
                </a:lnTo>
                <a:lnTo>
                  <a:pt x="68260" y="83050"/>
                </a:lnTo>
                <a:lnTo>
                  <a:pt x="68150" y="83040"/>
                </a:lnTo>
                <a:lnTo>
                  <a:pt x="67830" y="82940"/>
                </a:lnTo>
                <a:lnTo>
                  <a:pt x="67860" y="82900"/>
                </a:lnTo>
                <a:lnTo>
                  <a:pt x="67230" y="82860"/>
                </a:lnTo>
                <a:lnTo>
                  <a:pt x="67160" y="82830"/>
                </a:lnTo>
                <a:lnTo>
                  <a:pt x="67130" y="82740"/>
                </a:lnTo>
                <a:lnTo>
                  <a:pt x="67100" y="82490"/>
                </a:lnTo>
                <a:lnTo>
                  <a:pt x="66990" y="82220"/>
                </a:lnTo>
                <a:lnTo>
                  <a:pt x="66930" y="82010"/>
                </a:lnTo>
                <a:lnTo>
                  <a:pt x="66890" y="81910"/>
                </a:lnTo>
                <a:lnTo>
                  <a:pt x="66840" y="81870"/>
                </a:lnTo>
                <a:lnTo>
                  <a:pt x="66830" y="81850"/>
                </a:lnTo>
                <a:lnTo>
                  <a:pt x="66730" y="81720"/>
                </a:lnTo>
                <a:lnTo>
                  <a:pt x="66710" y="81720"/>
                </a:lnTo>
                <a:lnTo>
                  <a:pt x="66650" y="81730"/>
                </a:lnTo>
                <a:lnTo>
                  <a:pt x="66630" y="81720"/>
                </a:lnTo>
                <a:lnTo>
                  <a:pt x="66620" y="81700"/>
                </a:lnTo>
                <a:lnTo>
                  <a:pt x="66610" y="81640"/>
                </a:lnTo>
                <a:lnTo>
                  <a:pt x="66540" y="81450"/>
                </a:lnTo>
                <a:lnTo>
                  <a:pt x="66530" y="81360"/>
                </a:lnTo>
                <a:lnTo>
                  <a:pt x="66480" y="81260"/>
                </a:lnTo>
                <a:lnTo>
                  <a:pt x="66470" y="81200"/>
                </a:lnTo>
                <a:lnTo>
                  <a:pt x="66500" y="81090"/>
                </a:lnTo>
                <a:lnTo>
                  <a:pt x="66650" y="80930"/>
                </a:lnTo>
                <a:lnTo>
                  <a:pt x="66700" y="80820"/>
                </a:lnTo>
                <a:lnTo>
                  <a:pt x="66630" y="80660"/>
                </a:lnTo>
                <a:lnTo>
                  <a:pt x="66320" y="80310"/>
                </a:lnTo>
                <a:lnTo>
                  <a:pt x="66350" y="80170"/>
                </a:lnTo>
                <a:lnTo>
                  <a:pt x="66310" y="80140"/>
                </a:lnTo>
                <a:lnTo>
                  <a:pt x="66280" y="79900"/>
                </a:lnTo>
                <a:lnTo>
                  <a:pt x="66250" y="79780"/>
                </a:lnTo>
                <a:lnTo>
                  <a:pt x="66200" y="79690"/>
                </a:lnTo>
                <a:lnTo>
                  <a:pt x="66110" y="79600"/>
                </a:lnTo>
                <a:lnTo>
                  <a:pt x="66090" y="79560"/>
                </a:lnTo>
                <a:lnTo>
                  <a:pt x="66070" y="79520"/>
                </a:lnTo>
                <a:lnTo>
                  <a:pt x="66060" y="79400"/>
                </a:lnTo>
                <a:lnTo>
                  <a:pt x="66050" y="79350"/>
                </a:lnTo>
                <a:lnTo>
                  <a:pt x="66130" y="78690"/>
                </a:lnTo>
                <a:lnTo>
                  <a:pt x="66120" y="78440"/>
                </a:lnTo>
                <a:lnTo>
                  <a:pt x="65810" y="77220"/>
                </a:lnTo>
                <a:lnTo>
                  <a:pt x="65750" y="77130"/>
                </a:lnTo>
                <a:lnTo>
                  <a:pt x="65590" y="76990"/>
                </a:lnTo>
                <a:lnTo>
                  <a:pt x="65530" y="76900"/>
                </a:lnTo>
                <a:lnTo>
                  <a:pt x="65540" y="76820"/>
                </a:lnTo>
                <a:lnTo>
                  <a:pt x="65390" y="76720"/>
                </a:lnTo>
                <a:lnTo>
                  <a:pt x="65340" y="76670"/>
                </a:lnTo>
                <a:lnTo>
                  <a:pt x="65410" y="76680"/>
                </a:lnTo>
                <a:lnTo>
                  <a:pt x="65460" y="76650"/>
                </a:lnTo>
                <a:lnTo>
                  <a:pt x="65510" y="76620"/>
                </a:lnTo>
                <a:lnTo>
                  <a:pt x="65570" y="76600"/>
                </a:lnTo>
                <a:lnTo>
                  <a:pt x="65530" y="76560"/>
                </a:lnTo>
                <a:lnTo>
                  <a:pt x="65520" y="76510"/>
                </a:lnTo>
                <a:lnTo>
                  <a:pt x="65540" y="76460"/>
                </a:lnTo>
                <a:lnTo>
                  <a:pt x="65570" y="76420"/>
                </a:lnTo>
                <a:lnTo>
                  <a:pt x="65420" y="76480"/>
                </a:lnTo>
                <a:lnTo>
                  <a:pt x="65380" y="76490"/>
                </a:lnTo>
                <a:lnTo>
                  <a:pt x="65330" y="76480"/>
                </a:lnTo>
                <a:lnTo>
                  <a:pt x="65300" y="76450"/>
                </a:lnTo>
                <a:lnTo>
                  <a:pt x="65290" y="76430"/>
                </a:lnTo>
                <a:lnTo>
                  <a:pt x="65260" y="76420"/>
                </a:lnTo>
                <a:lnTo>
                  <a:pt x="65240" y="76400"/>
                </a:lnTo>
                <a:lnTo>
                  <a:pt x="65210" y="76360"/>
                </a:lnTo>
                <a:lnTo>
                  <a:pt x="65180" y="76340"/>
                </a:lnTo>
                <a:lnTo>
                  <a:pt x="65090" y="76390"/>
                </a:lnTo>
                <a:lnTo>
                  <a:pt x="65060" y="76370"/>
                </a:lnTo>
                <a:lnTo>
                  <a:pt x="65050" y="76330"/>
                </a:lnTo>
                <a:lnTo>
                  <a:pt x="65050" y="76270"/>
                </a:lnTo>
                <a:lnTo>
                  <a:pt x="64990" y="76290"/>
                </a:lnTo>
                <a:lnTo>
                  <a:pt x="64960" y="76260"/>
                </a:lnTo>
                <a:lnTo>
                  <a:pt x="64960" y="76220"/>
                </a:lnTo>
                <a:lnTo>
                  <a:pt x="65000" y="76200"/>
                </a:lnTo>
                <a:lnTo>
                  <a:pt x="65030" y="76180"/>
                </a:lnTo>
                <a:lnTo>
                  <a:pt x="65110" y="76090"/>
                </a:lnTo>
                <a:lnTo>
                  <a:pt x="65150" y="76060"/>
                </a:lnTo>
                <a:lnTo>
                  <a:pt x="65150" y="76020"/>
                </a:lnTo>
                <a:lnTo>
                  <a:pt x="65010" y="76000"/>
                </a:lnTo>
                <a:lnTo>
                  <a:pt x="64900" y="75930"/>
                </a:lnTo>
                <a:lnTo>
                  <a:pt x="64820" y="75810"/>
                </a:lnTo>
                <a:lnTo>
                  <a:pt x="64790" y="75700"/>
                </a:lnTo>
                <a:lnTo>
                  <a:pt x="64740" y="75750"/>
                </a:lnTo>
                <a:lnTo>
                  <a:pt x="64680" y="75770"/>
                </a:lnTo>
                <a:lnTo>
                  <a:pt x="64550" y="75770"/>
                </a:lnTo>
                <a:lnTo>
                  <a:pt x="64480" y="75750"/>
                </a:lnTo>
                <a:lnTo>
                  <a:pt x="64440" y="75700"/>
                </a:lnTo>
                <a:lnTo>
                  <a:pt x="64400" y="75650"/>
                </a:lnTo>
                <a:lnTo>
                  <a:pt x="64360" y="75620"/>
                </a:lnTo>
                <a:lnTo>
                  <a:pt x="63870" y="75620"/>
                </a:lnTo>
                <a:lnTo>
                  <a:pt x="63760" y="75580"/>
                </a:lnTo>
                <a:lnTo>
                  <a:pt x="63730" y="75620"/>
                </a:lnTo>
                <a:lnTo>
                  <a:pt x="63620" y="75560"/>
                </a:lnTo>
                <a:lnTo>
                  <a:pt x="63470" y="75530"/>
                </a:lnTo>
                <a:lnTo>
                  <a:pt x="63180" y="75520"/>
                </a:lnTo>
                <a:lnTo>
                  <a:pt x="63040" y="75490"/>
                </a:lnTo>
                <a:lnTo>
                  <a:pt x="62790" y="75390"/>
                </a:lnTo>
                <a:lnTo>
                  <a:pt x="62650" y="75370"/>
                </a:lnTo>
                <a:lnTo>
                  <a:pt x="62360" y="75380"/>
                </a:lnTo>
                <a:lnTo>
                  <a:pt x="62210" y="75420"/>
                </a:lnTo>
                <a:lnTo>
                  <a:pt x="62100" y="75500"/>
                </a:lnTo>
                <a:lnTo>
                  <a:pt x="62000" y="75550"/>
                </a:lnTo>
                <a:lnTo>
                  <a:pt x="61690" y="75560"/>
                </a:lnTo>
                <a:lnTo>
                  <a:pt x="61570" y="75580"/>
                </a:lnTo>
                <a:lnTo>
                  <a:pt x="61530" y="75610"/>
                </a:lnTo>
                <a:lnTo>
                  <a:pt x="61450" y="75690"/>
                </a:lnTo>
                <a:lnTo>
                  <a:pt x="61440" y="75710"/>
                </a:lnTo>
                <a:lnTo>
                  <a:pt x="61430" y="75770"/>
                </a:lnTo>
                <a:lnTo>
                  <a:pt x="61400" y="75790"/>
                </a:lnTo>
                <a:lnTo>
                  <a:pt x="61360" y="75800"/>
                </a:lnTo>
                <a:lnTo>
                  <a:pt x="61320" y="75820"/>
                </a:lnTo>
                <a:lnTo>
                  <a:pt x="61240" y="75890"/>
                </a:lnTo>
                <a:lnTo>
                  <a:pt x="60930" y="76080"/>
                </a:lnTo>
                <a:lnTo>
                  <a:pt x="60810" y="76180"/>
                </a:lnTo>
                <a:lnTo>
                  <a:pt x="60810" y="76200"/>
                </a:lnTo>
                <a:lnTo>
                  <a:pt x="60790" y="76220"/>
                </a:lnTo>
                <a:lnTo>
                  <a:pt x="60700" y="76290"/>
                </a:lnTo>
                <a:lnTo>
                  <a:pt x="60650" y="76310"/>
                </a:lnTo>
                <a:lnTo>
                  <a:pt x="60440" y="76330"/>
                </a:lnTo>
                <a:lnTo>
                  <a:pt x="60240" y="76380"/>
                </a:lnTo>
                <a:lnTo>
                  <a:pt x="60190" y="76390"/>
                </a:lnTo>
                <a:lnTo>
                  <a:pt x="60040" y="76380"/>
                </a:lnTo>
                <a:lnTo>
                  <a:pt x="59980" y="76390"/>
                </a:lnTo>
                <a:lnTo>
                  <a:pt x="59910" y="76440"/>
                </a:lnTo>
                <a:lnTo>
                  <a:pt x="59870" y="76450"/>
                </a:lnTo>
                <a:lnTo>
                  <a:pt x="59700" y="76450"/>
                </a:lnTo>
                <a:lnTo>
                  <a:pt x="59550" y="76420"/>
                </a:lnTo>
                <a:lnTo>
                  <a:pt x="59500" y="76420"/>
                </a:lnTo>
                <a:lnTo>
                  <a:pt x="59410" y="76460"/>
                </a:lnTo>
                <a:lnTo>
                  <a:pt x="59250" y="76610"/>
                </a:lnTo>
                <a:lnTo>
                  <a:pt x="59190" y="76640"/>
                </a:lnTo>
                <a:lnTo>
                  <a:pt x="59140" y="76680"/>
                </a:lnTo>
                <a:lnTo>
                  <a:pt x="58890" y="76960"/>
                </a:lnTo>
                <a:lnTo>
                  <a:pt x="58950" y="76940"/>
                </a:lnTo>
                <a:lnTo>
                  <a:pt x="58980" y="76920"/>
                </a:lnTo>
                <a:lnTo>
                  <a:pt x="59020" y="76890"/>
                </a:lnTo>
                <a:lnTo>
                  <a:pt x="59040" y="77020"/>
                </a:lnTo>
                <a:lnTo>
                  <a:pt x="59010" y="77180"/>
                </a:lnTo>
                <a:lnTo>
                  <a:pt x="58950" y="77330"/>
                </a:lnTo>
                <a:lnTo>
                  <a:pt x="58890" y="77430"/>
                </a:lnTo>
                <a:lnTo>
                  <a:pt x="58730" y="77570"/>
                </a:lnTo>
                <a:lnTo>
                  <a:pt x="58560" y="77660"/>
                </a:lnTo>
                <a:lnTo>
                  <a:pt x="58360" y="77700"/>
                </a:lnTo>
                <a:lnTo>
                  <a:pt x="58150" y="77690"/>
                </a:lnTo>
                <a:lnTo>
                  <a:pt x="57770" y="77560"/>
                </a:lnTo>
                <a:lnTo>
                  <a:pt x="57550" y="77530"/>
                </a:lnTo>
                <a:lnTo>
                  <a:pt x="57370" y="77610"/>
                </a:lnTo>
                <a:lnTo>
                  <a:pt x="57320" y="77710"/>
                </a:lnTo>
                <a:lnTo>
                  <a:pt x="57290" y="77810"/>
                </a:lnTo>
                <a:lnTo>
                  <a:pt x="57250" y="77880"/>
                </a:lnTo>
                <a:lnTo>
                  <a:pt x="57130" y="77910"/>
                </a:lnTo>
                <a:lnTo>
                  <a:pt x="57040" y="77920"/>
                </a:lnTo>
                <a:lnTo>
                  <a:pt x="56830" y="77980"/>
                </a:lnTo>
                <a:lnTo>
                  <a:pt x="56760" y="78010"/>
                </a:lnTo>
                <a:lnTo>
                  <a:pt x="56450" y="78290"/>
                </a:lnTo>
                <a:lnTo>
                  <a:pt x="56400" y="78320"/>
                </a:lnTo>
                <a:lnTo>
                  <a:pt x="55950" y="78690"/>
                </a:lnTo>
                <a:lnTo>
                  <a:pt x="55440" y="78990"/>
                </a:lnTo>
                <a:lnTo>
                  <a:pt x="55410" y="79020"/>
                </a:lnTo>
                <a:lnTo>
                  <a:pt x="55380" y="79050"/>
                </a:lnTo>
                <a:lnTo>
                  <a:pt x="55340" y="79080"/>
                </a:lnTo>
                <a:lnTo>
                  <a:pt x="55290" y="79090"/>
                </a:lnTo>
                <a:lnTo>
                  <a:pt x="55230" y="79080"/>
                </a:lnTo>
                <a:lnTo>
                  <a:pt x="55150" y="79030"/>
                </a:lnTo>
                <a:lnTo>
                  <a:pt x="55100" y="79020"/>
                </a:lnTo>
                <a:lnTo>
                  <a:pt x="54690" y="79060"/>
                </a:lnTo>
                <a:lnTo>
                  <a:pt x="54490" y="79030"/>
                </a:lnTo>
                <a:lnTo>
                  <a:pt x="54410" y="78910"/>
                </a:lnTo>
                <a:lnTo>
                  <a:pt x="54350" y="78750"/>
                </a:lnTo>
                <a:lnTo>
                  <a:pt x="54210" y="78620"/>
                </a:lnTo>
                <a:lnTo>
                  <a:pt x="54000" y="78580"/>
                </a:lnTo>
                <a:lnTo>
                  <a:pt x="53570" y="78600"/>
                </a:lnTo>
                <a:lnTo>
                  <a:pt x="53400" y="78520"/>
                </a:lnTo>
                <a:lnTo>
                  <a:pt x="53320" y="78380"/>
                </a:lnTo>
                <a:lnTo>
                  <a:pt x="53250" y="78210"/>
                </a:lnTo>
                <a:lnTo>
                  <a:pt x="53160" y="78050"/>
                </a:lnTo>
                <a:lnTo>
                  <a:pt x="53020" y="77940"/>
                </a:lnTo>
                <a:lnTo>
                  <a:pt x="52920" y="77920"/>
                </a:lnTo>
                <a:lnTo>
                  <a:pt x="52820" y="77930"/>
                </a:lnTo>
                <a:lnTo>
                  <a:pt x="52730" y="77960"/>
                </a:lnTo>
                <a:lnTo>
                  <a:pt x="52370" y="77980"/>
                </a:lnTo>
                <a:lnTo>
                  <a:pt x="52280" y="77970"/>
                </a:lnTo>
                <a:lnTo>
                  <a:pt x="51950" y="77880"/>
                </a:lnTo>
                <a:lnTo>
                  <a:pt x="51870" y="77870"/>
                </a:lnTo>
                <a:lnTo>
                  <a:pt x="51820" y="77850"/>
                </a:lnTo>
                <a:lnTo>
                  <a:pt x="51730" y="77780"/>
                </a:lnTo>
                <a:lnTo>
                  <a:pt x="51690" y="77760"/>
                </a:lnTo>
                <a:lnTo>
                  <a:pt x="51640" y="77760"/>
                </a:lnTo>
                <a:lnTo>
                  <a:pt x="51540" y="77780"/>
                </a:lnTo>
                <a:lnTo>
                  <a:pt x="51230" y="77920"/>
                </a:lnTo>
                <a:lnTo>
                  <a:pt x="51020" y="77950"/>
                </a:lnTo>
                <a:lnTo>
                  <a:pt x="50830" y="78010"/>
                </a:lnTo>
                <a:lnTo>
                  <a:pt x="50720" y="78010"/>
                </a:lnTo>
                <a:lnTo>
                  <a:pt x="50510" y="77940"/>
                </a:lnTo>
                <a:lnTo>
                  <a:pt x="50400" y="77930"/>
                </a:lnTo>
                <a:lnTo>
                  <a:pt x="50290" y="77990"/>
                </a:lnTo>
                <a:lnTo>
                  <a:pt x="50230" y="77970"/>
                </a:lnTo>
                <a:lnTo>
                  <a:pt x="49980" y="77760"/>
                </a:lnTo>
                <a:lnTo>
                  <a:pt x="49630" y="77550"/>
                </a:lnTo>
                <a:lnTo>
                  <a:pt x="49170" y="77200"/>
                </a:lnTo>
                <a:lnTo>
                  <a:pt x="49110" y="77120"/>
                </a:lnTo>
                <a:lnTo>
                  <a:pt x="49080" y="77020"/>
                </a:lnTo>
                <a:lnTo>
                  <a:pt x="49070" y="76770"/>
                </a:lnTo>
                <a:lnTo>
                  <a:pt x="49030" y="76660"/>
                </a:lnTo>
                <a:lnTo>
                  <a:pt x="48950" y="76560"/>
                </a:lnTo>
                <a:lnTo>
                  <a:pt x="48800" y="76470"/>
                </a:lnTo>
                <a:lnTo>
                  <a:pt x="47200" y="75920"/>
                </a:lnTo>
                <a:lnTo>
                  <a:pt x="47090" y="75910"/>
                </a:lnTo>
                <a:lnTo>
                  <a:pt x="46990" y="75880"/>
                </a:lnTo>
                <a:lnTo>
                  <a:pt x="46930" y="75810"/>
                </a:lnTo>
                <a:lnTo>
                  <a:pt x="46880" y="75730"/>
                </a:lnTo>
                <a:lnTo>
                  <a:pt x="46820" y="75660"/>
                </a:lnTo>
                <a:lnTo>
                  <a:pt x="46540" y="75590"/>
                </a:lnTo>
                <a:lnTo>
                  <a:pt x="46500" y="75530"/>
                </a:lnTo>
                <a:lnTo>
                  <a:pt x="46460" y="75420"/>
                </a:lnTo>
                <a:lnTo>
                  <a:pt x="46360" y="75360"/>
                </a:lnTo>
                <a:lnTo>
                  <a:pt x="46140" y="75290"/>
                </a:lnTo>
                <a:lnTo>
                  <a:pt x="45760" y="74950"/>
                </a:lnTo>
                <a:lnTo>
                  <a:pt x="45600" y="74840"/>
                </a:lnTo>
                <a:lnTo>
                  <a:pt x="45350" y="74730"/>
                </a:lnTo>
                <a:lnTo>
                  <a:pt x="45420" y="74580"/>
                </a:lnTo>
                <a:lnTo>
                  <a:pt x="45450" y="74550"/>
                </a:lnTo>
                <a:lnTo>
                  <a:pt x="45470" y="74550"/>
                </a:lnTo>
                <a:lnTo>
                  <a:pt x="45570" y="74510"/>
                </a:lnTo>
                <a:lnTo>
                  <a:pt x="45620" y="74510"/>
                </a:lnTo>
                <a:lnTo>
                  <a:pt x="45920" y="74480"/>
                </a:lnTo>
                <a:lnTo>
                  <a:pt x="46000" y="74480"/>
                </a:lnTo>
                <a:lnTo>
                  <a:pt x="46230" y="74540"/>
                </a:lnTo>
                <a:lnTo>
                  <a:pt x="46450" y="74550"/>
                </a:lnTo>
                <a:lnTo>
                  <a:pt x="46520" y="74530"/>
                </a:lnTo>
                <a:lnTo>
                  <a:pt x="46720" y="74410"/>
                </a:lnTo>
                <a:lnTo>
                  <a:pt x="46850" y="74660"/>
                </a:lnTo>
                <a:lnTo>
                  <a:pt x="47190" y="74990"/>
                </a:lnTo>
                <a:lnTo>
                  <a:pt x="48240" y="75080"/>
                </a:lnTo>
                <a:lnTo>
                  <a:pt x="48420" y="75150"/>
                </a:lnTo>
                <a:lnTo>
                  <a:pt x="48820" y="75480"/>
                </a:lnTo>
                <a:lnTo>
                  <a:pt x="48900" y="75520"/>
                </a:lnTo>
                <a:lnTo>
                  <a:pt x="48980" y="75530"/>
                </a:lnTo>
                <a:lnTo>
                  <a:pt x="49320" y="75440"/>
                </a:lnTo>
                <a:lnTo>
                  <a:pt x="49440" y="75440"/>
                </a:lnTo>
                <a:lnTo>
                  <a:pt x="50880" y="75700"/>
                </a:lnTo>
                <a:lnTo>
                  <a:pt x="51370" y="75440"/>
                </a:lnTo>
                <a:lnTo>
                  <a:pt x="51500" y="75230"/>
                </a:lnTo>
                <a:lnTo>
                  <a:pt x="51450" y="75070"/>
                </a:lnTo>
                <a:lnTo>
                  <a:pt x="51450" y="75010"/>
                </a:lnTo>
                <a:lnTo>
                  <a:pt x="51550" y="74720"/>
                </a:lnTo>
                <a:lnTo>
                  <a:pt x="51620" y="74300"/>
                </a:lnTo>
                <a:lnTo>
                  <a:pt x="51830" y="74050"/>
                </a:lnTo>
                <a:lnTo>
                  <a:pt x="52310" y="73880"/>
                </a:lnTo>
                <a:lnTo>
                  <a:pt x="53570" y="73760"/>
                </a:lnTo>
                <a:lnTo>
                  <a:pt x="53860" y="73800"/>
                </a:lnTo>
                <a:lnTo>
                  <a:pt x="54080" y="73880"/>
                </a:lnTo>
                <a:lnTo>
                  <a:pt x="54310" y="73780"/>
                </a:lnTo>
                <a:lnTo>
                  <a:pt x="54740" y="73680"/>
                </a:lnTo>
                <a:lnTo>
                  <a:pt x="56000" y="73860"/>
                </a:lnTo>
                <a:lnTo>
                  <a:pt x="56590" y="73680"/>
                </a:lnTo>
                <a:lnTo>
                  <a:pt x="56860" y="73420"/>
                </a:lnTo>
                <a:lnTo>
                  <a:pt x="57010" y="72950"/>
                </a:lnTo>
                <a:lnTo>
                  <a:pt x="57200" y="72650"/>
                </a:lnTo>
                <a:lnTo>
                  <a:pt x="57840" y="72310"/>
                </a:lnTo>
                <a:lnTo>
                  <a:pt x="58270" y="72200"/>
                </a:lnTo>
                <a:lnTo>
                  <a:pt x="58540" y="72210"/>
                </a:lnTo>
                <a:lnTo>
                  <a:pt x="58680" y="72150"/>
                </a:lnTo>
                <a:lnTo>
                  <a:pt x="58790" y="72070"/>
                </a:lnTo>
                <a:lnTo>
                  <a:pt x="58870" y="71940"/>
                </a:lnTo>
                <a:lnTo>
                  <a:pt x="58900" y="71640"/>
                </a:lnTo>
                <a:lnTo>
                  <a:pt x="58680" y="71270"/>
                </a:lnTo>
                <a:lnTo>
                  <a:pt x="58280" y="70950"/>
                </a:lnTo>
                <a:lnTo>
                  <a:pt x="58250" y="70770"/>
                </a:lnTo>
                <a:lnTo>
                  <a:pt x="58280" y="70550"/>
                </a:lnTo>
                <a:lnTo>
                  <a:pt x="58520" y="69680"/>
                </a:lnTo>
                <a:lnTo>
                  <a:pt x="58570" y="69080"/>
                </a:lnTo>
                <a:lnTo>
                  <a:pt x="58450" y="68740"/>
                </a:lnTo>
                <a:lnTo>
                  <a:pt x="57030" y="67370"/>
                </a:lnTo>
                <a:lnTo>
                  <a:pt x="57010" y="67110"/>
                </a:lnTo>
                <a:lnTo>
                  <a:pt x="57160" y="67000"/>
                </a:lnTo>
                <a:lnTo>
                  <a:pt x="57160" y="66850"/>
                </a:lnTo>
                <a:lnTo>
                  <a:pt x="56890" y="66030"/>
                </a:lnTo>
                <a:lnTo>
                  <a:pt x="57290" y="66060"/>
                </a:lnTo>
                <a:lnTo>
                  <a:pt x="58140" y="66300"/>
                </a:lnTo>
                <a:lnTo>
                  <a:pt x="58560" y="66630"/>
                </a:lnTo>
                <a:lnTo>
                  <a:pt x="58760" y="66900"/>
                </a:lnTo>
                <a:lnTo>
                  <a:pt x="58970" y="67050"/>
                </a:lnTo>
                <a:lnTo>
                  <a:pt x="59180" y="67150"/>
                </a:lnTo>
                <a:lnTo>
                  <a:pt x="59420" y="67090"/>
                </a:lnTo>
                <a:lnTo>
                  <a:pt x="60370" y="66370"/>
                </a:lnTo>
                <a:lnTo>
                  <a:pt x="60920" y="66110"/>
                </a:lnTo>
                <a:lnTo>
                  <a:pt x="61060" y="66100"/>
                </a:lnTo>
                <a:lnTo>
                  <a:pt x="61190" y="66290"/>
                </a:lnTo>
                <a:lnTo>
                  <a:pt x="61280" y="68340"/>
                </a:lnTo>
                <a:lnTo>
                  <a:pt x="61170" y="68730"/>
                </a:lnTo>
                <a:lnTo>
                  <a:pt x="61260" y="69260"/>
                </a:lnTo>
                <a:lnTo>
                  <a:pt x="61690" y="69800"/>
                </a:lnTo>
                <a:lnTo>
                  <a:pt x="62090" y="70170"/>
                </a:lnTo>
                <a:lnTo>
                  <a:pt x="62570" y="70470"/>
                </a:lnTo>
                <a:lnTo>
                  <a:pt x="63130" y="70550"/>
                </a:lnTo>
                <a:lnTo>
                  <a:pt x="63430" y="70500"/>
                </a:lnTo>
                <a:lnTo>
                  <a:pt x="63990" y="70220"/>
                </a:lnTo>
                <a:lnTo>
                  <a:pt x="64500" y="69740"/>
                </a:lnTo>
                <a:lnTo>
                  <a:pt x="64640" y="69560"/>
                </a:lnTo>
                <a:lnTo>
                  <a:pt x="64860" y="69390"/>
                </a:lnTo>
                <a:lnTo>
                  <a:pt x="65120" y="69400"/>
                </a:lnTo>
                <a:lnTo>
                  <a:pt x="65610" y="69640"/>
                </a:lnTo>
                <a:lnTo>
                  <a:pt x="65640" y="69730"/>
                </a:lnTo>
                <a:lnTo>
                  <a:pt x="65600" y="70270"/>
                </a:lnTo>
                <a:lnTo>
                  <a:pt x="65770" y="71100"/>
                </a:lnTo>
                <a:lnTo>
                  <a:pt x="65840" y="71220"/>
                </a:lnTo>
                <a:lnTo>
                  <a:pt x="65940" y="71300"/>
                </a:lnTo>
                <a:lnTo>
                  <a:pt x="66080" y="71320"/>
                </a:lnTo>
                <a:lnTo>
                  <a:pt x="66330" y="71450"/>
                </a:lnTo>
                <a:lnTo>
                  <a:pt x="66510" y="71690"/>
                </a:lnTo>
                <a:lnTo>
                  <a:pt x="66620" y="71900"/>
                </a:lnTo>
                <a:lnTo>
                  <a:pt x="66840" y="72140"/>
                </a:lnTo>
                <a:lnTo>
                  <a:pt x="67050" y="72460"/>
                </a:lnTo>
                <a:lnTo>
                  <a:pt x="67080" y="72730"/>
                </a:lnTo>
                <a:lnTo>
                  <a:pt x="66950" y="72840"/>
                </a:lnTo>
                <a:lnTo>
                  <a:pt x="66870" y="73000"/>
                </a:lnTo>
                <a:lnTo>
                  <a:pt x="66980" y="73160"/>
                </a:lnTo>
                <a:lnTo>
                  <a:pt x="67100" y="73220"/>
                </a:lnTo>
                <a:lnTo>
                  <a:pt x="67230" y="73480"/>
                </a:lnTo>
                <a:lnTo>
                  <a:pt x="67370" y="73900"/>
                </a:lnTo>
                <a:lnTo>
                  <a:pt x="67520" y="75880"/>
                </a:lnTo>
                <a:lnTo>
                  <a:pt x="67620" y="76190"/>
                </a:lnTo>
                <a:lnTo>
                  <a:pt x="69070" y="76960"/>
                </a:lnTo>
                <a:lnTo>
                  <a:pt x="69390" y="77200"/>
                </a:lnTo>
                <a:lnTo>
                  <a:pt x="69530" y="77240"/>
                </a:lnTo>
                <a:lnTo>
                  <a:pt x="69750" y="77030"/>
                </a:lnTo>
                <a:lnTo>
                  <a:pt x="69870" y="76880"/>
                </a:lnTo>
                <a:lnTo>
                  <a:pt x="70060" y="76750"/>
                </a:lnTo>
                <a:lnTo>
                  <a:pt x="70370" y="76750"/>
                </a:lnTo>
                <a:lnTo>
                  <a:pt x="70690" y="76950"/>
                </a:lnTo>
                <a:lnTo>
                  <a:pt x="71050" y="77240"/>
                </a:lnTo>
                <a:lnTo>
                  <a:pt x="71320" y="77560"/>
                </a:lnTo>
                <a:lnTo>
                  <a:pt x="71460" y="77860"/>
                </a:lnTo>
                <a:lnTo>
                  <a:pt x="71420" y="77960"/>
                </a:lnTo>
                <a:lnTo>
                  <a:pt x="71120" y="77780"/>
                </a:lnTo>
                <a:lnTo>
                  <a:pt x="71020" y="77770"/>
                </a:lnTo>
                <a:lnTo>
                  <a:pt x="71020" y="77880"/>
                </a:lnTo>
                <a:lnTo>
                  <a:pt x="71130" y="78220"/>
                </a:lnTo>
                <a:lnTo>
                  <a:pt x="71140" y="78350"/>
                </a:lnTo>
                <a:lnTo>
                  <a:pt x="71110" y="78440"/>
                </a:lnTo>
                <a:lnTo>
                  <a:pt x="71020" y="78540"/>
                </a:lnTo>
                <a:lnTo>
                  <a:pt x="70960" y="78710"/>
                </a:lnTo>
                <a:lnTo>
                  <a:pt x="70850" y="79730"/>
                </a:lnTo>
                <a:lnTo>
                  <a:pt x="70880" y="79890"/>
                </a:lnTo>
                <a:lnTo>
                  <a:pt x="70880" y="80040"/>
                </a:lnTo>
                <a:lnTo>
                  <a:pt x="70820" y="80330"/>
                </a:lnTo>
                <a:lnTo>
                  <a:pt x="70720" y="80450"/>
                </a:lnTo>
                <a:lnTo>
                  <a:pt x="70730" y="80560"/>
                </a:lnTo>
                <a:lnTo>
                  <a:pt x="71360" y="80510"/>
                </a:lnTo>
                <a:lnTo>
                  <a:pt x="71740" y="80580"/>
                </a:lnTo>
                <a:lnTo>
                  <a:pt x="72000" y="80560"/>
                </a:lnTo>
                <a:lnTo>
                  <a:pt x="72160" y="80480"/>
                </a:lnTo>
                <a:lnTo>
                  <a:pt x="72330" y="80520"/>
                </a:lnTo>
                <a:lnTo>
                  <a:pt x="72510" y="80600"/>
                </a:lnTo>
                <a:lnTo>
                  <a:pt x="72800" y="80650"/>
                </a:lnTo>
                <a:lnTo>
                  <a:pt x="72890" y="80700"/>
                </a:lnTo>
                <a:lnTo>
                  <a:pt x="72880" y="80760"/>
                </a:lnTo>
                <a:lnTo>
                  <a:pt x="72840" y="80860"/>
                </a:lnTo>
                <a:lnTo>
                  <a:pt x="72850" y="80960"/>
                </a:lnTo>
                <a:lnTo>
                  <a:pt x="72900" y="81070"/>
                </a:lnTo>
                <a:lnTo>
                  <a:pt x="72910" y="81240"/>
                </a:lnTo>
                <a:lnTo>
                  <a:pt x="72990" y="81380"/>
                </a:lnTo>
                <a:lnTo>
                  <a:pt x="73180" y="81420"/>
                </a:lnTo>
                <a:lnTo>
                  <a:pt x="73420" y="81430"/>
                </a:lnTo>
                <a:lnTo>
                  <a:pt x="73620" y="81410"/>
                </a:lnTo>
                <a:lnTo>
                  <a:pt x="73760" y="81260"/>
                </a:lnTo>
                <a:lnTo>
                  <a:pt x="73900" y="81220"/>
                </a:lnTo>
                <a:lnTo>
                  <a:pt x="74080" y="81300"/>
                </a:lnTo>
                <a:lnTo>
                  <a:pt x="74210" y="81300"/>
                </a:lnTo>
                <a:lnTo>
                  <a:pt x="74280" y="81350"/>
                </a:lnTo>
                <a:lnTo>
                  <a:pt x="74470" y="81640"/>
                </a:lnTo>
                <a:close/>
                <a:moveTo>
                  <a:pt x="54050" y="80070"/>
                </a:moveTo>
                <a:lnTo>
                  <a:pt x="54080" y="80090"/>
                </a:lnTo>
                <a:lnTo>
                  <a:pt x="54100" y="80110"/>
                </a:lnTo>
                <a:lnTo>
                  <a:pt x="54130" y="80140"/>
                </a:lnTo>
                <a:lnTo>
                  <a:pt x="54140" y="80170"/>
                </a:lnTo>
                <a:lnTo>
                  <a:pt x="54050" y="80370"/>
                </a:lnTo>
                <a:lnTo>
                  <a:pt x="54020" y="80380"/>
                </a:lnTo>
                <a:lnTo>
                  <a:pt x="53970" y="80360"/>
                </a:lnTo>
                <a:lnTo>
                  <a:pt x="53910" y="80330"/>
                </a:lnTo>
                <a:lnTo>
                  <a:pt x="53880" y="80300"/>
                </a:lnTo>
                <a:lnTo>
                  <a:pt x="53880" y="80230"/>
                </a:lnTo>
                <a:lnTo>
                  <a:pt x="53870" y="80180"/>
                </a:lnTo>
                <a:lnTo>
                  <a:pt x="53870" y="80130"/>
                </a:lnTo>
                <a:lnTo>
                  <a:pt x="53880" y="80070"/>
                </a:lnTo>
                <a:lnTo>
                  <a:pt x="53910" y="80030"/>
                </a:lnTo>
                <a:lnTo>
                  <a:pt x="53950" y="80010"/>
                </a:lnTo>
                <a:lnTo>
                  <a:pt x="54000" y="80020"/>
                </a:lnTo>
                <a:lnTo>
                  <a:pt x="54050" y="80070"/>
                </a:lnTo>
                <a:close/>
                <a:moveTo>
                  <a:pt x="51740" y="79130"/>
                </a:moveTo>
                <a:lnTo>
                  <a:pt x="51390" y="79110"/>
                </a:lnTo>
                <a:lnTo>
                  <a:pt x="51360" y="79110"/>
                </a:lnTo>
                <a:lnTo>
                  <a:pt x="51200" y="79040"/>
                </a:lnTo>
                <a:lnTo>
                  <a:pt x="51110" y="78880"/>
                </a:lnTo>
                <a:lnTo>
                  <a:pt x="51160" y="78810"/>
                </a:lnTo>
                <a:lnTo>
                  <a:pt x="51230" y="78750"/>
                </a:lnTo>
                <a:lnTo>
                  <a:pt x="51310" y="78730"/>
                </a:lnTo>
                <a:lnTo>
                  <a:pt x="51400" y="78730"/>
                </a:lnTo>
                <a:lnTo>
                  <a:pt x="51480" y="78760"/>
                </a:lnTo>
                <a:lnTo>
                  <a:pt x="51660" y="78780"/>
                </a:lnTo>
                <a:lnTo>
                  <a:pt x="51720" y="78800"/>
                </a:lnTo>
                <a:lnTo>
                  <a:pt x="51730" y="78830"/>
                </a:lnTo>
                <a:lnTo>
                  <a:pt x="51740" y="78840"/>
                </a:lnTo>
                <a:lnTo>
                  <a:pt x="51730" y="78890"/>
                </a:lnTo>
                <a:lnTo>
                  <a:pt x="51740" y="78930"/>
                </a:lnTo>
                <a:lnTo>
                  <a:pt x="51770" y="78950"/>
                </a:lnTo>
                <a:lnTo>
                  <a:pt x="51790" y="78970"/>
                </a:lnTo>
                <a:lnTo>
                  <a:pt x="51800" y="78980"/>
                </a:lnTo>
                <a:lnTo>
                  <a:pt x="51810" y="79010"/>
                </a:lnTo>
                <a:lnTo>
                  <a:pt x="51810" y="79040"/>
                </a:lnTo>
                <a:lnTo>
                  <a:pt x="51800" y="79070"/>
                </a:lnTo>
                <a:lnTo>
                  <a:pt x="51790" y="79100"/>
                </a:lnTo>
                <a:lnTo>
                  <a:pt x="51740" y="79130"/>
                </a:lnTo>
                <a:close/>
                <a:moveTo>
                  <a:pt x="48350" y="77490"/>
                </a:moveTo>
                <a:lnTo>
                  <a:pt x="48270" y="77540"/>
                </a:lnTo>
                <a:lnTo>
                  <a:pt x="48180" y="77540"/>
                </a:lnTo>
                <a:lnTo>
                  <a:pt x="47910" y="77490"/>
                </a:lnTo>
                <a:lnTo>
                  <a:pt x="47820" y="77460"/>
                </a:lnTo>
                <a:lnTo>
                  <a:pt x="47810" y="77450"/>
                </a:lnTo>
                <a:lnTo>
                  <a:pt x="47750" y="77410"/>
                </a:lnTo>
                <a:lnTo>
                  <a:pt x="47600" y="77290"/>
                </a:lnTo>
                <a:lnTo>
                  <a:pt x="47560" y="77240"/>
                </a:lnTo>
                <a:lnTo>
                  <a:pt x="47580" y="77210"/>
                </a:lnTo>
                <a:lnTo>
                  <a:pt x="47610" y="77210"/>
                </a:lnTo>
                <a:lnTo>
                  <a:pt x="47650" y="77190"/>
                </a:lnTo>
                <a:lnTo>
                  <a:pt x="47700" y="77190"/>
                </a:lnTo>
                <a:lnTo>
                  <a:pt x="48090" y="77310"/>
                </a:lnTo>
                <a:lnTo>
                  <a:pt x="48450" y="77340"/>
                </a:lnTo>
                <a:lnTo>
                  <a:pt x="48560" y="77380"/>
                </a:lnTo>
                <a:lnTo>
                  <a:pt x="48620" y="77440"/>
                </a:lnTo>
                <a:lnTo>
                  <a:pt x="48660" y="77470"/>
                </a:lnTo>
                <a:lnTo>
                  <a:pt x="48590" y="77490"/>
                </a:lnTo>
                <a:lnTo>
                  <a:pt x="48410" y="77480"/>
                </a:lnTo>
                <a:lnTo>
                  <a:pt x="48350" y="77490"/>
                </a:lnTo>
                <a:close/>
                <a:moveTo>
                  <a:pt x="62500" y="77310"/>
                </a:moveTo>
                <a:lnTo>
                  <a:pt x="62520" y="77170"/>
                </a:lnTo>
                <a:lnTo>
                  <a:pt x="62590" y="77070"/>
                </a:lnTo>
                <a:lnTo>
                  <a:pt x="62710" y="77020"/>
                </a:lnTo>
                <a:lnTo>
                  <a:pt x="62890" y="77000"/>
                </a:lnTo>
                <a:lnTo>
                  <a:pt x="62910" y="77160"/>
                </a:lnTo>
                <a:lnTo>
                  <a:pt x="62770" y="77290"/>
                </a:lnTo>
                <a:lnTo>
                  <a:pt x="62590" y="77340"/>
                </a:lnTo>
                <a:lnTo>
                  <a:pt x="62500" y="77310"/>
                </a:lnTo>
                <a:close/>
                <a:moveTo>
                  <a:pt x="61990" y="76420"/>
                </a:moveTo>
                <a:lnTo>
                  <a:pt x="62080" y="76440"/>
                </a:lnTo>
                <a:lnTo>
                  <a:pt x="62200" y="76490"/>
                </a:lnTo>
                <a:lnTo>
                  <a:pt x="62270" y="76550"/>
                </a:lnTo>
                <a:lnTo>
                  <a:pt x="62300" y="76570"/>
                </a:lnTo>
                <a:lnTo>
                  <a:pt x="62340" y="76670"/>
                </a:lnTo>
                <a:lnTo>
                  <a:pt x="62260" y="76710"/>
                </a:lnTo>
                <a:lnTo>
                  <a:pt x="62190" y="76760"/>
                </a:lnTo>
                <a:lnTo>
                  <a:pt x="61900" y="76830"/>
                </a:lnTo>
                <a:lnTo>
                  <a:pt x="61790" y="76930"/>
                </a:lnTo>
                <a:lnTo>
                  <a:pt x="61690" y="77160"/>
                </a:lnTo>
                <a:lnTo>
                  <a:pt x="61630" y="77250"/>
                </a:lnTo>
                <a:lnTo>
                  <a:pt x="61440" y="77450"/>
                </a:lnTo>
                <a:lnTo>
                  <a:pt x="61410" y="77520"/>
                </a:lnTo>
                <a:lnTo>
                  <a:pt x="61370" y="77570"/>
                </a:lnTo>
                <a:lnTo>
                  <a:pt x="61190" y="77660"/>
                </a:lnTo>
                <a:lnTo>
                  <a:pt x="61150" y="77710"/>
                </a:lnTo>
                <a:lnTo>
                  <a:pt x="61110" y="77730"/>
                </a:lnTo>
                <a:lnTo>
                  <a:pt x="60870" y="77960"/>
                </a:lnTo>
                <a:lnTo>
                  <a:pt x="60740" y="78040"/>
                </a:lnTo>
                <a:lnTo>
                  <a:pt x="60630" y="77990"/>
                </a:lnTo>
                <a:lnTo>
                  <a:pt x="60520" y="77890"/>
                </a:lnTo>
                <a:lnTo>
                  <a:pt x="60400" y="77790"/>
                </a:lnTo>
                <a:lnTo>
                  <a:pt x="60090" y="77950"/>
                </a:lnTo>
                <a:lnTo>
                  <a:pt x="60000" y="78030"/>
                </a:lnTo>
                <a:lnTo>
                  <a:pt x="59910" y="78080"/>
                </a:lnTo>
                <a:lnTo>
                  <a:pt x="59810" y="78080"/>
                </a:lnTo>
                <a:lnTo>
                  <a:pt x="59600" y="78050"/>
                </a:lnTo>
                <a:lnTo>
                  <a:pt x="59500" y="78070"/>
                </a:lnTo>
                <a:lnTo>
                  <a:pt x="59400" y="78110"/>
                </a:lnTo>
                <a:lnTo>
                  <a:pt x="59150" y="78300"/>
                </a:lnTo>
                <a:lnTo>
                  <a:pt x="58890" y="78410"/>
                </a:lnTo>
                <a:lnTo>
                  <a:pt x="58730" y="78530"/>
                </a:lnTo>
                <a:lnTo>
                  <a:pt x="58640" y="78570"/>
                </a:lnTo>
                <a:lnTo>
                  <a:pt x="58350" y="78600"/>
                </a:lnTo>
                <a:lnTo>
                  <a:pt x="58150" y="78660"/>
                </a:lnTo>
                <a:lnTo>
                  <a:pt x="58060" y="78720"/>
                </a:lnTo>
                <a:lnTo>
                  <a:pt x="58020" y="78730"/>
                </a:lnTo>
                <a:lnTo>
                  <a:pt x="58000" y="78730"/>
                </a:lnTo>
                <a:lnTo>
                  <a:pt x="57980" y="78730"/>
                </a:lnTo>
                <a:lnTo>
                  <a:pt x="57920" y="78710"/>
                </a:lnTo>
                <a:lnTo>
                  <a:pt x="57880" y="78710"/>
                </a:lnTo>
                <a:lnTo>
                  <a:pt x="57860" y="78750"/>
                </a:lnTo>
                <a:lnTo>
                  <a:pt x="57830" y="78790"/>
                </a:lnTo>
                <a:lnTo>
                  <a:pt x="57780" y="78820"/>
                </a:lnTo>
                <a:lnTo>
                  <a:pt x="57720" y="78830"/>
                </a:lnTo>
                <a:lnTo>
                  <a:pt x="57680" y="78840"/>
                </a:lnTo>
                <a:lnTo>
                  <a:pt x="57660" y="78830"/>
                </a:lnTo>
                <a:lnTo>
                  <a:pt x="57640" y="78820"/>
                </a:lnTo>
                <a:lnTo>
                  <a:pt x="57620" y="78750"/>
                </a:lnTo>
                <a:lnTo>
                  <a:pt x="57600" y="78620"/>
                </a:lnTo>
                <a:lnTo>
                  <a:pt x="57630" y="78530"/>
                </a:lnTo>
                <a:lnTo>
                  <a:pt x="57640" y="78470"/>
                </a:lnTo>
                <a:lnTo>
                  <a:pt x="57610" y="78440"/>
                </a:lnTo>
                <a:lnTo>
                  <a:pt x="57570" y="78280"/>
                </a:lnTo>
                <a:lnTo>
                  <a:pt x="57620" y="78230"/>
                </a:lnTo>
                <a:lnTo>
                  <a:pt x="57840" y="78310"/>
                </a:lnTo>
                <a:lnTo>
                  <a:pt x="57890" y="78280"/>
                </a:lnTo>
                <a:lnTo>
                  <a:pt x="57920" y="78290"/>
                </a:lnTo>
                <a:lnTo>
                  <a:pt x="57930" y="78290"/>
                </a:lnTo>
                <a:lnTo>
                  <a:pt x="58180" y="78150"/>
                </a:lnTo>
                <a:lnTo>
                  <a:pt x="58810" y="77950"/>
                </a:lnTo>
                <a:lnTo>
                  <a:pt x="58900" y="77940"/>
                </a:lnTo>
                <a:lnTo>
                  <a:pt x="58960" y="77910"/>
                </a:lnTo>
                <a:lnTo>
                  <a:pt x="58980" y="77910"/>
                </a:lnTo>
                <a:lnTo>
                  <a:pt x="59200" y="77770"/>
                </a:lnTo>
                <a:lnTo>
                  <a:pt x="59290" y="77700"/>
                </a:lnTo>
                <a:lnTo>
                  <a:pt x="59600" y="77580"/>
                </a:lnTo>
                <a:lnTo>
                  <a:pt x="59650" y="77570"/>
                </a:lnTo>
                <a:lnTo>
                  <a:pt x="59750" y="77580"/>
                </a:lnTo>
                <a:lnTo>
                  <a:pt x="59790" y="77580"/>
                </a:lnTo>
                <a:lnTo>
                  <a:pt x="59830" y="77560"/>
                </a:lnTo>
                <a:lnTo>
                  <a:pt x="59880" y="77520"/>
                </a:lnTo>
                <a:lnTo>
                  <a:pt x="59920" y="77510"/>
                </a:lnTo>
                <a:lnTo>
                  <a:pt x="59910" y="77470"/>
                </a:lnTo>
                <a:lnTo>
                  <a:pt x="59890" y="77430"/>
                </a:lnTo>
                <a:lnTo>
                  <a:pt x="59960" y="77350"/>
                </a:lnTo>
                <a:lnTo>
                  <a:pt x="59980" y="77250"/>
                </a:lnTo>
                <a:lnTo>
                  <a:pt x="59950" y="77020"/>
                </a:lnTo>
                <a:lnTo>
                  <a:pt x="59920" y="76930"/>
                </a:lnTo>
                <a:lnTo>
                  <a:pt x="59840" y="76850"/>
                </a:lnTo>
                <a:lnTo>
                  <a:pt x="59760" y="76790"/>
                </a:lnTo>
                <a:lnTo>
                  <a:pt x="59730" y="76750"/>
                </a:lnTo>
                <a:lnTo>
                  <a:pt x="59850" y="76680"/>
                </a:lnTo>
                <a:lnTo>
                  <a:pt x="60500" y="76930"/>
                </a:lnTo>
                <a:lnTo>
                  <a:pt x="60680" y="76880"/>
                </a:lnTo>
                <a:lnTo>
                  <a:pt x="61180" y="76560"/>
                </a:lnTo>
                <a:lnTo>
                  <a:pt x="61800" y="76420"/>
                </a:lnTo>
                <a:lnTo>
                  <a:pt x="61990" y="76420"/>
                </a:lnTo>
                <a:close/>
                <a:moveTo>
                  <a:pt x="63210" y="75870"/>
                </a:moveTo>
                <a:lnTo>
                  <a:pt x="63260" y="75910"/>
                </a:lnTo>
                <a:lnTo>
                  <a:pt x="63320" y="75930"/>
                </a:lnTo>
                <a:lnTo>
                  <a:pt x="63360" y="75960"/>
                </a:lnTo>
                <a:lnTo>
                  <a:pt x="63360" y="75970"/>
                </a:lnTo>
                <a:lnTo>
                  <a:pt x="63380" y="76040"/>
                </a:lnTo>
                <a:lnTo>
                  <a:pt x="63360" y="76110"/>
                </a:lnTo>
                <a:lnTo>
                  <a:pt x="63320" y="76160"/>
                </a:lnTo>
                <a:lnTo>
                  <a:pt x="63280" y="76170"/>
                </a:lnTo>
                <a:lnTo>
                  <a:pt x="63250" y="76190"/>
                </a:lnTo>
                <a:lnTo>
                  <a:pt x="63180" y="76200"/>
                </a:lnTo>
                <a:lnTo>
                  <a:pt x="63030" y="76140"/>
                </a:lnTo>
                <a:lnTo>
                  <a:pt x="63040" y="76010"/>
                </a:lnTo>
                <a:lnTo>
                  <a:pt x="63130" y="75890"/>
                </a:lnTo>
                <a:lnTo>
                  <a:pt x="63210" y="75870"/>
                </a:lnTo>
                <a:close/>
                <a:moveTo>
                  <a:pt x="54140" y="82080"/>
                </a:moveTo>
                <a:lnTo>
                  <a:pt x="54160" y="82130"/>
                </a:lnTo>
                <a:lnTo>
                  <a:pt x="54170" y="82220"/>
                </a:lnTo>
                <a:lnTo>
                  <a:pt x="54130" y="82260"/>
                </a:lnTo>
                <a:lnTo>
                  <a:pt x="54060" y="82240"/>
                </a:lnTo>
                <a:lnTo>
                  <a:pt x="53990" y="82210"/>
                </a:lnTo>
                <a:lnTo>
                  <a:pt x="53970" y="82150"/>
                </a:lnTo>
                <a:lnTo>
                  <a:pt x="54030" y="82110"/>
                </a:lnTo>
                <a:lnTo>
                  <a:pt x="54140" y="82080"/>
                </a:lnTo>
                <a:close/>
                <a:moveTo>
                  <a:pt x="60490" y="78130"/>
                </a:moveTo>
                <a:lnTo>
                  <a:pt x="60520" y="78180"/>
                </a:lnTo>
                <a:lnTo>
                  <a:pt x="60530" y="78310"/>
                </a:lnTo>
                <a:lnTo>
                  <a:pt x="60470" y="78420"/>
                </a:lnTo>
                <a:lnTo>
                  <a:pt x="60370" y="78480"/>
                </a:lnTo>
                <a:lnTo>
                  <a:pt x="60290" y="78430"/>
                </a:lnTo>
                <a:lnTo>
                  <a:pt x="60300" y="78310"/>
                </a:lnTo>
                <a:lnTo>
                  <a:pt x="60370" y="78190"/>
                </a:lnTo>
                <a:lnTo>
                  <a:pt x="60440" y="78130"/>
                </a:lnTo>
                <a:lnTo>
                  <a:pt x="60490" y="78130"/>
                </a:lnTo>
                <a:close/>
                <a:moveTo>
                  <a:pt x="49870" y="78080"/>
                </a:moveTo>
                <a:lnTo>
                  <a:pt x="49920" y="78100"/>
                </a:lnTo>
                <a:lnTo>
                  <a:pt x="49960" y="78180"/>
                </a:lnTo>
                <a:lnTo>
                  <a:pt x="49900" y="78240"/>
                </a:lnTo>
                <a:lnTo>
                  <a:pt x="49820" y="78230"/>
                </a:lnTo>
                <a:lnTo>
                  <a:pt x="49740" y="78190"/>
                </a:lnTo>
                <a:lnTo>
                  <a:pt x="49690" y="78120"/>
                </a:lnTo>
                <a:lnTo>
                  <a:pt x="49730" y="78070"/>
                </a:lnTo>
                <a:lnTo>
                  <a:pt x="49820" y="78060"/>
                </a:lnTo>
                <a:lnTo>
                  <a:pt x="49870" y="78080"/>
                </a:lnTo>
                <a:close/>
                <a:moveTo>
                  <a:pt x="56510" y="82290"/>
                </a:moveTo>
                <a:lnTo>
                  <a:pt x="56510" y="82340"/>
                </a:lnTo>
                <a:lnTo>
                  <a:pt x="56530" y="82400"/>
                </a:lnTo>
                <a:lnTo>
                  <a:pt x="56500" y="82440"/>
                </a:lnTo>
                <a:lnTo>
                  <a:pt x="56460" y="82440"/>
                </a:lnTo>
                <a:lnTo>
                  <a:pt x="56430" y="82460"/>
                </a:lnTo>
                <a:lnTo>
                  <a:pt x="56380" y="82410"/>
                </a:lnTo>
                <a:lnTo>
                  <a:pt x="56360" y="82430"/>
                </a:lnTo>
                <a:lnTo>
                  <a:pt x="56370" y="82400"/>
                </a:lnTo>
                <a:lnTo>
                  <a:pt x="56350" y="82370"/>
                </a:lnTo>
                <a:lnTo>
                  <a:pt x="56330" y="82320"/>
                </a:lnTo>
                <a:lnTo>
                  <a:pt x="56400" y="82280"/>
                </a:lnTo>
                <a:lnTo>
                  <a:pt x="56480" y="82260"/>
                </a:lnTo>
                <a:lnTo>
                  <a:pt x="56510" y="82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zandar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4160" y="22720"/>
                </a:moveTo>
                <a:lnTo>
                  <a:pt x="34410" y="22560"/>
                </a:lnTo>
                <a:lnTo>
                  <a:pt x="34700" y="22040"/>
                </a:lnTo>
                <a:lnTo>
                  <a:pt x="34800" y="21550"/>
                </a:lnTo>
                <a:lnTo>
                  <a:pt x="34990" y="21370"/>
                </a:lnTo>
                <a:lnTo>
                  <a:pt x="35240" y="21240"/>
                </a:lnTo>
                <a:lnTo>
                  <a:pt x="35400" y="21010"/>
                </a:lnTo>
                <a:lnTo>
                  <a:pt x="35440" y="20860"/>
                </a:lnTo>
                <a:lnTo>
                  <a:pt x="35440" y="20840"/>
                </a:lnTo>
                <a:lnTo>
                  <a:pt x="35670" y="20990"/>
                </a:lnTo>
                <a:lnTo>
                  <a:pt x="35770" y="21020"/>
                </a:lnTo>
                <a:lnTo>
                  <a:pt x="35830" y="21050"/>
                </a:lnTo>
                <a:lnTo>
                  <a:pt x="35970" y="21200"/>
                </a:lnTo>
                <a:lnTo>
                  <a:pt x="36040" y="21260"/>
                </a:lnTo>
                <a:lnTo>
                  <a:pt x="36780" y="21660"/>
                </a:lnTo>
                <a:lnTo>
                  <a:pt x="37460" y="22150"/>
                </a:lnTo>
                <a:lnTo>
                  <a:pt x="37860" y="22330"/>
                </a:lnTo>
                <a:lnTo>
                  <a:pt x="39170" y="22590"/>
                </a:lnTo>
                <a:lnTo>
                  <a:pt x="40010" y="22830"/>
                </a:lnTo>
                <a:lnTo>
                  <a:pt x="40880" y="22990"/>
                </a:lnTo>
                <a:lnTo>
                  <a:pt x="41720" y="23230"/>
                </a:lnTo>
                <a:lnTo>
                  <a:pt x="42590" y="23120"/>
                </a:lnTo>
                <a:lnTo>
                  <a:pt x="43370" y="22830"/>
                </a:lnTo>
                <a:lnTo>
                  <a:pt x="44180" y="22630"/>
                </a:lnTo>
                <a:lnTo>
                  <a:pt x="45010" y="22470"/>
                </a:lnTo>
                <a:lnTo>
                  <a:pt x="45820" y="22310"/>
                </a:lnTo>
                <a:lnTo>
                  <a:pt x="46620" y="22070"/>
                </a:lnTo>
                <a:lnTo>
                  <a:pt x="47400" y="21830"/>
                </a:lnTo>
                <a:lnTo>
                  <a:pt x="48970" y="21470"/>
                </a:lnTo>
                <a:lnTo>
                  <a:pt x="49180" y="21440"/>
                </a:lnTo>
                <a:lnTo>
                  <a:pt x="51030" y="21330"/>
                </a:lnTo>
                <a:lnTo>
                  <a:pt x="51370" y="21250"/>
                </a:lnTo>
                <a:lnTo>
                  <a:pt x="51600" y="21060"/>
                </a:lnTo>
                <a:lnTo>
                  <a:pt x="51590" y="21280"/>
                </a:lnTo>
                <a:lnTo>
                  <a:pt x="51320" y="21370"/>
                </a:lnTo>
                <a:lnTo>
                  <a:pt x="50990" y="21420"/>
                </a:lnTo>
                <a:lnTo>
                  <a:pt x="50770" y="21480"/>
                </a:lnTo>
                <a:lnTo>
                  <a:pt x="50710" y="21510"/>
                </a:lnTo>
                <a:lnTo>
                  <a:pt x="50640" y="21500"/>
                </a:lnTo>
                <a:lnTo>
                  <a:pt x="50520" y="21460"/>
                </a:lnTo>
                <a:lnTo>
                  <a:pt x="50450" y="21470"/>
                </a:lnTo>
                <a:lnTo>
                  <a:pt x="50320" y="21530"/>
                </a:lnTo>
                <a:lnTo>
                  <a:pt x="50240" y="21540"/>
                </a:lnTo>
                <a:lnTo>
                  <a:pt x="49970" y="21500"/>
                </a:lnTo>
                <a:lnTo>
                  <a:pt x="49730" y="21500"/>
                </a:lnTo>
                <a:lnTo>
                  <a:pt x="49760" y="21570"/>
                </a:lnTo>
                <a:lnTo>
                  <a:pt x="49830" y="21590"/>
                </a:lnTo>
                <a:lnTo>
                  <a:pt x="49980" y="21580"/>
                </a:lnTo>
                <a:lnTo>
                  <a:pt x="49890" y="21620"/>
                </a:lnTo>
                <a:lnTo>
                  <a:pt x="49850" y="21620"/>
                </a:lnTo>
                <a:lnTo>
                  <a:pt x="49970" y="21770"/>
                </a:lnTo>
                <a:lnTo>
                  <a:pt x="50160" y="21860"/>
                </a:lnTo>
                <a:lnTo>
                  <a:pt x="50180" y="21860"/>
                </a:lnTo>
                <a:lnTo>
                  <a:pt x="50190" y="21940"/>
                </a:lnTo>
                <a:lnTo>
                  <a:pt x="50240" y="22080"/>
                </a:lnTo>
                <a:lnTo>
                  <a:pt x="50400" y="22370"/>
                </a:lnTo>
                <a:lnTo>
                  <a:pt x="51440" y="23000"/>
                </a:lnTo>
                <a:lnTo>
                  <a:pt x="51940" y="23510"/>
                </a:lnTo>
                <a:lnTo>
                  <a:pt x="52130" y="23810"/>
                </a:lnTo>
                <a:lnTo>
                  <a:pt x="51660" y="23950"/>
                </a:lnTo>
                <a:lnTo>
                  <a:pt x="51270" y="24180"/>
                </a:lnTo>
                <a:lnTo>
                  <a:pt x="50910" y="24530"/>
                </a:lnTo>
                <a:lnTo>
                  <a:pt x="50750" y="24860"/>
                </a:lnTo>
                <a:lnTo>
                  <a:pt x="50640" y="25210"/>
                </a:lnTo>
                <a:lnTo>
                  <a:pt x="50570" y="25680"/>
                </a:lnTo>
                <a:lnTo>
                  <a:pt x="50380" y="25900"/>
                </a:lnTo>
                <a:lnTo>
                  <a:pt x="49900" y="26330"/>
                </a:lnTo>
                <a:lnTo>
                  <a:pt x="49790" y="26490"/>
                </a:lnTo>
                <a:lnTo>
                  <a:pt x="49730" y="26630"/>
                </a:lnTo>
                <a:lnTo>
                  <a:pt x="49620" y="26790"/>
                </a:lnTo>
                <a:lnTo>
                  <a:pt x="49420" y="26970"/>
                </a:lnTo>
                <a:lnTo>
                  <a:pt x="49080" y="27150"/>
                </a:lnTo>
                <a:lnTo>
                  <a:pt x="48720" y="27270"/>
                </a:lnTo>
                <a:lnTo>
                  <a:pt x="48490" y="27300"/>
                </a:lnTo>
                <a:lnTo>
                  <a:pt x="48330" y="27220"/>
                </a:lnTo>
                <a:lnTo>
                  <a:pt x="48090" y="27300"/>
                </a:lnTo>
                <a:lnTo>
                  <a:pt x="47790" y="27470"/>
                </a:lnTo>
                <a:lnTo>
                  <a:pt x="47570" y="27540"/>
                </a:lnTo>
                <a:lnTo>
                  <a:pt x="47090" y="27590"/>
                </a:lnTo>
                <a:lnTo>
                  <a:pt x="47020" y="27620"/>
                </a:lnTo>
                <a:lnTo>
                  <a:pt x="46600" y="27330"/>
                </a:lnTo>
                <a:lnTo>
                  <a:pt x="46390" y="27280"/>
                </a:lnTo>
                <a:lnTo>
                  <a:pt x="46240" y="27370"/>
                </a:lnTo>
                <a:lnTo>
                  <a:pt x="45990" y="27400"/>
                </a:lnTo>
                <a:lnTo>
                  <a:pt x="45630" y="27330"/>
                </a:lnTo>
                <a:lnTo>
                  <a:pt x="45100" y="27040"/>
                </a:lnTo>
                <a:lnTo>
                  <a:pt x="44670" y="26960"/>
                </a:lnTo>
                <a:lnTo>
                  <a:pt x="44340" y="26820"/>
                </a:lnTo>
                <a:lnTo>
                  <a:pt x="44030" y="26780"/>
                </a:lnTo>
                <a:lnTo>
                  <a:pt x="43590" y="27120"/>
                </a:lnTo>
                <a:lnTo>
                  <a:pt x="42980" y="27860"/>
                </a:lnTo>
                <a:lnTo>
                  <a:pt x="42660" y="27990"/>
                </a:lnTo>
                <a:lnTo>
                  <a:pt x="42290" y="27970"/>
                </a:lnTo>
                <a:lnTo>
                  <a:pt x="42060" y="27890"/>
                </a:lnTo>
                <a:lnTo>
                  <a:pt x="41910" y="27800"/>
                </a:lnTo>
                <a:lnTo>
                  <a:pt x="41750" y="27610"/>
                </a:lnTo>
                <a:lnTo>
                  <a:pt x="41470" y="27090"/>
                </a:lnTo>
                <a:lnTo>
                  <a:pt x="40990" y="26570"/>
                </a:lnTo>
                <a:lnTo>
                  <a:pt x="40350" y="26320"/>
                </a:lnTo>
                <a:lnTo>
                  <a:pt x="39630" y="26260"/>
                </a:lnTo>
                <a:lnTo>
                  <a:pt x="39120" y="25960"/>
                </a:lnTo>
                <a:lnTo>
                  <a:pt x="38810" y="25600"/>
                </a:lnTo>
                <a:lnTo>
                  <a:pt x="38040" y="25430"/>
                </a:lnTo>
                <a:lnTo>
                  <a:pt x="37840" y="25340"/>
                </a:lnTo>
                <a:lnTo>
                  <a:pt x="37670" y="25180"/>
                </a:lnTo>
                <a:lnTo>
                  <a:pt x="37580" y="25050"/>
                </a:lnTo>
                <a:lnTo>
                  <a:pt x="37280" y="24930"/>
                </a:lnTo>
                <a:lnTo>
                  <a:pt x="36500" y="24780"/>
                </a:lnTo>
                <a:lnTo>
                  <a:pt x="36500" y="24660"/>
                </a:lnTo>
                <a:lnTo>
                  <a:pt x="36440" y="24500"/>
                </a:lnTo>
                <a:lnTo>
                  <a:pt x="35680" y="23920"/>
                </a:lnTo>
                <a:lnTo>
                  <a:pt x="35420" y="23780"/>
                </a:lnTo>
                <a:lnTo>
                  <a:pt x="34160" y="22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emn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0360" y="18680"/>
                </a:moveTo>
                <a:lnTo>
                  <a:pt x="61070" y="19630"/>
                </a:lnTo>
                <a:lnTo>
                  <a:pt x="61410" y="19870"/>
                </a:lnTo>
                <a:lnTo>
                  <a:pt x="61590" y="19840"/>
                </a:lnTo>
                <a:lnTo>
                  <a:pt x="61820" y="19930"/>
                </a:lnTo>
                <a:lnTo>
                  <a:pt x="61770" y="20070"/>
                </a:lnTo>
                <a:lnTo>
                  <a:pt x="61500" y="20150"/>
                </a:lnTo>
                <a:lnTo>
                  <a:pt x="61380" y="20250"/>
                </a:lnTo>
                <a:lnTo>
                  <a:pt x="61350" y="20340"/>
                </a:lnTo>
                <a:lnTo>
                  <a:pt x="61380" y="20380"/>
                </a:lnTo>
                <a:lnTo>
                  <a:pt x="61410" y="20450"/>
                </a:lnTo>
                <a:lnTo>
                  <a:pt x="61430" y="20600"/>
                </a:lnTo>
                <a:lnTo>
                  <a:pt x="61410" y="21000"/>
                </a:lnTo>
                <a:lnTo>
                  <a:pt x="61320" y="21350"/>
                </a:lnTo>
                <a:lnTo>
                  <a:pt x="61300" y="21470"/>
                </a:lnTo>
                <a:lnTo>
                  <a:pt x="61390" y="21660"/>
                </a:lnTo>
                <a:lnTo>
                  <a:pt x="61950" y="22290"/>
                </a:lnTo>
                <a:lnTo>
                  <a:pt x="62480" y="22750"/>
                </a:lnTo>
                <a:lnTo>
                  <a:pt x="62750" y="22840"/>
                </a:lnTo>
                <a:lnTo>
                  <a:pt x="63200" y="22910"/>
                </a:lnTo>
                <a:lnTo>
                  <a:pt x="63430" y="23000"/>
                </a:lnTo>
                <a:lnTo>
                  <a:pt x="64150" y="22880"/>
                </a:lnTo>
                <a:lnTo>
                  <a:pt x="64240" y="22850"/>
                </a:lnTo>
                <a:lnTo>
                  <a:pt x="64390" y="22860"/>
                </a:lnTo>
                <a:lnTo>
                  <a:pt x="64580" y="22970"/>
                </a:lnTo>
                <a:lnTo>
                  <a:pt x="64700" y="23440"/>
                </a:lnTo>
                <a:lnTo>
                  <a:pt x="64570" y="23980"/>
                </a:lnTo>
                <a:lnTo>
                  <a:pt x="64380" y="24350"/>
                </a:lnTo>
                <a:lnTo>
                  <a:pt x="64310" y="24980"/>
                </a:lnTo>
                <a:lnTo>
                  <a:pt x="64400" y="26080"/>
                </a:lnTo>
                <a:lnTo>
                  <a:pt x="64550" y="26780"/>
                </a:lnTo>
                <a:lnTo>
                  <a:pt x="64680" y="27110"/>
                </a:lnTo>
                <a:lnTo>
                  <a:pt x="65800" y="28020"/>
                </a:lnTo>
                <a:lnTo>
                  <a:pt x="66110" y="28380"/>
                </a:lnTo>
                <a:lnTo>
                  <a:pt x="66030" y="28780"/>
                </a:lnTo>
                <a:lnTo>
                  <a:pt x="65210" y="30190"/>
                </a:lnTo>
                <a:lnTo>
                  <a:pt x="65010" y="30660"/>
                </a:lnTo>
                <a:lnTo>
                  <a:pt x="64870" y="30770"/>
                </a:lnTo>
                <a:lnTo>
                  <a:pt x="63880" y="31150"/>
                </a:lnTo>
                <a:lnTo>
                  <a:pt x="63340" y="31470"/>
                </a:lnTo>
                <a:lnTo>
                  <a:pt x="62730" y="32020"/>
                </a:lnTo>
                <a:lnTo>
                  <a:pt x="61980" y="32960"/>
                </a:lnTo>
                <a:lnTo>
                  <a:pt x="60280" y="35820"/>
                </a:lnTo>
                <a:lnTo>
                  <a:pt x="59770" y="36080"/>
                </a:lnTo>
                <a:lnTo>
                  <a:pt x="58560" y="36060"/>
                </a:lnTo>
                <a:lnTo>
                  <a:pt x="58130" y="36140"/>
                </a:lnTo>
                <a:lnTo>
                  <a:pt x="58040" y="36180"/>
                </a:lnTo>
                <a:lnTo>
                  <a:pt x="58040" y="36190"/>
                </a:lnTo>
                <a:lnTo>
                  <a:pt x="58000" y="36130"/>
                </a:lnTo>
                <a:lnTo>
                  <a:pt x="57880" y="36030"/>
                </a:lnTo>
                <a:lnTo>
                  <a:pt x="57630" y="35950"/>
                </a:lnTo>
                <a:lnTo>
                  <a:pt x="46390" y="36290"/>
                </a:lnTo>
                <a:lnTo>
                  <a:pt x="46140" y="36250"/>
                </a:lnTo>
                <a:lnTo>
                  <a:pt x="44140" y="35590"/>
                </a:lnTo>
                <a:lnTo>
                  <a:pt x="43820" y="35540"/>
                </a:lnTo>
                <a:lnTo>
                  <a:pt x="42530" y="35620"/>
                </a:lnTo>
                <a:lnTo>
                  <a:pt x="42070" y="35540"/>
                </a:lnTo>
                <a:lnTo>
                  <a:pt x="41150" y="35050"/>
                </a:lnTo>
                <a:lnTo>
                  <a:pt x="41310" y="34820"/>
                </a:lnTo>
                <a:lnTo>
                  <a:pt x="41520" y="34330"/>
                </a:lnTo>
                <a:lnTo>
                  <a:pt x="41650" y="33830"/>
                </a:lnTo>
                <a:lnTo>
                  <a:pt x="41660" y="33370"/>
                </a:lnTo>
                <a:lnTo>
                  <a:pt x="41590" y="33140"/>
                </a:lnTo>
                <a:lnTo>
                  <a:pt x="41610" y="32890"/>
                </a:lnTo>
                <a:lnTo>
                  <a:pt x="41760" y="32430"/>
                </a:lnTo>
                <a:lnTo>
                  <a:pt x="42000" y="32050"/>
                </a:lnTo>
                <a:lnTo>
                  <a:pt x="42060" y="31700"/>
                </a:lnTo>
                <a:lnTo>
                  <a:pt x="41840" y="31310"/>
                </a:lnTo>
                <a:lnTo>
                  <a:pt x="41310" y="30610"/>
                </a:lnTo>
                <a:lnTo>
                  <a:pt x="41280" y="30360"/>
                </a:lnTo>
                <a:lnTo>
                  <a:pt x="41310" y="30100"/>
                </a:lnTo>
                <a:lnTo>
                  <a:pt x="41390" y="29750"/>
                </a:lnTo>
                <a:lnTo>
                  <a:pt x="41460" y="29220"/>
                </a:lnTo>
                <a:lnTo>
                  <a:pt x="41540" y="29130"/>
                </a:lnTo>
                <a:lnTo>
                  <a:pt x="41620" y="29170"/>
                </a:lnTo>
                <a:lnTo>
                  <a:pt x="41680" y="29230"/>
                </a:lnTo>
                <a:lnTo>
                  <a:pt x="41780" y="29270"/>
                </a:lnTo>
                <a:lnTo>
                  <a:pt x="42060" y="29280"/>
                </a:lnTo>
                <a:lnTo>
                  <a:pt x="42320" y="29510"/>
                </a:lnTo>
                <a:lnTo>
                  <a:pt x="43180" y="30030"/>
                </a:lnTo>
                <a:lnTo>
                  <a:pt x="43530" y="30150"/>
                </a:lnTo>
                <a:lnTo>
                  <a:pt x="43890" y="30160"/>
                </a:lnTo>
                <a:lnTo>
                  <a:pt x="44950" y="30470"/>
                </a:lnTo>
                <a:lnTo>
                  <a:pt x="45330" y="30480"/>
                </a:lnTo>
                <a:lnTo>
                  <a:pt x="45860" y="30310"/>
                </a:lnTo>
                <a:lnTo>
                  <a:pt x="46330" y="30060"/>
                </a:lnTo>
                <a:lnTo>
                  <a:pt x="47080" y="29370"/>
                </a:lnTo>
                <a:lnTo>
                  <a:pt x="47230" y="28850"/>
                </a:lnTo>
                <a:lnTo>
                  <a:pt x="47170" y="28270"/>
                </a:lnTo>
                <a:lnTo>
                  <a:pt x="47020" y="27620"/>
                </a:lnTo>
                <a:lnTo>
                  <a:pt x="47090" y="27590"/>
                </a:lnTo>
                <a:lnTo>
                  <a:pt x="47570" y="27540"/>
                </a:lnTo>
                <a:lnTo>
                  <a:pt x="47790" y="27470"/>
                </a:lnTo>
                <a:lnTo>
                  <a:pt x="48090" y="27300"/>
                </a:lnTo>
                <a:lnTo>
                  <a:pt x="48330" y="27220"/>
                </a:lnTo>
                <a:lnTo>
                  <a:pt x="48490" y="27300"/>
                </a:lnTo>
                <a:lnTo>
                  <a:pt x="48720" y="27270"/>
                </a:lnTo>
                <a:lnTo>
                  <a:pt x="49080" y="27150"/>
                </a:lnTo>
                <a:lnTo>
                  <a:pt x="49420" y="26970"/>
                </a:lnTo>
                <a:lnTo>
                  <a:pt x="49620" y="26790"/>
                </a:lnTo>
                <a:lnTo>
                  <a:pt x="49730" y="26630"/>
                </a:lnTo>
                <a:lnTo>
                  <a:pt x="49790" y="26490"/>
                </a:lnTo>
                <a:lnTo>
                  <a:pt x="49900" y="26330"/>
                </a:lnTo>
                <a:lnTo>
                  <a:pt x="50380" y="25900"/>
                </a:lnTo>
                <a:lnTo>
                  <a:pt x="50570" y="25680"/>
                </a:lnTo>
                <a:lnTo>
                  <a:pt x="50640" y="25210"/>
                </a:lnTo>
                <a:lnTo>
                  <a:pt x="50750" y="24860"/>
                </a:lnTo>
                <a:lnTo>
                  <a:pt x="50910" y="24530"/>
                </a:lnTo>
                <a:lnTo>
                  <a:pt x="51270" y="24180"/>
                </a:lnTo>
                <a:lnTo>
                  <a:pt x="51660" y="23950"/>
                </a:lnTo>
                <a:lnTo>
                  <a:pt x="52130" y="23810"/>
                </a:lnTo>
                <a:lnTo>
                  <a:pt x="53060" y="23790"/>
                </a:lnTo>
                <a:lnTo>
                  <a:pt x="53420" y="23850"/>
                </a:lnTo>
                <a:lnTo>
                  <a:pt x="53750" y="23770"/>
                </a:lnTo>
                <a:lnTo>
                  <a:pt x="54420" y="23460"/>
                </a:lnTo>
                <a:lnTo>
                  <a:pt x="54710" y="23140"/>
                </a:lnTo>
                <a:lnTo>
                  <a:pt x="55510" y="22520"/>
                </a:lnTo>
                <a:lnTo>
                  <a:pt x="56330" y="22040"/>
                </a:lnTo>
                <a:lnTo>
                  <a:pt x="56730" y="22000"/>
                </a:lnTo>
                <a:lnTo>
                  <a:pt x="58410" y="22230"/>
                </a:lnTo>
                <a:lnTo>
                  <a:pt x="58650" y="22120"/>
                </a:lnTo>
                <a:lnTo>
                  <a:pt x="58810" y="21710"/>
                </a:lnTo>
                <a:lnTo>
                  <a:pt x="58900" y="21060"/>
                </a:lnTo>
                <a:lnTo>
                  <a:pt x="59290" y="20200"/>
                </a:lnTo>
                <a:lnTo>
                  <a:pt x="60170" y="18840"/>
                </a:lnTo>
                <a:lnTo>
                  <a:pt x="60360" y="1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Zanj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0170" y="23670"/>
                </a:moveTo>
                <a:lnTo>
                  <a:pt x="19520" y="22210"/>
                </a:lnTo>
                <a:lnTo>
                  <a:pt x="19490" y="22020"/>
                </a:lnTo>
                <a:lnTo>
                  <a:pt x="19490" y="21730"/>
                </a:lnTo>
                <a:lnTo>
                  <a:pt x="19580" y="21550"/>
                </a:lnTo>
                <a:lnTo>
                  <a:pt x="20290" y="20820"/>
                </a:lnTo>
                <a:lnTo>
                  <a:pt x="20490" y="20490"/>
                </a:lnTo>
                <a:lnTo>
                  <a:pt x="20630" y="20390"/>
                </a:lnTo>
                <a:lnTo>
                  <a:pt x="20940" y="20240"/>
                </a:lnTo>
                <a:lnTo>
                  <a:pt x="21200" y="19960"/>
                </a:lnTo>
                <a:lnTo>
                  <a:pt x="21360" y="19870"/>
                </a:lnTo>
                <a:lnTo>
                  <a:pt x="21530" y="19800"/>
                </a:lnTo>
                <a:lnTo>
                  <a:pt x="23010" y="19620"/>
                </a:lnTo>
                <a:lnTo>
                  <a:pt x="23450" y="19690"/>
                </a:lnTo>
                <a:lnTo>
                  <a:pt x="23760" y="19640"/>
                </a:lnTo>
                <a:lnTo>
                  <a:pt x="24890" y="19760"/>
                </a:lnTo>
                <a:lnTo>
                  <a:pt x="25240" y="19620"/>
                </a:lnTo>
                <a:lnTo>
                  <a:pt x="25400" y="19490"/>
                </a:lnTo>
                <a:lnTo>
                  <a:pt x="25460" y="19460"/>
                </a:lnTo>
                <a:lnTo>
                  <a:pt x="25590" y="19420"/>
                </a:lnTo>
                <a:lnTo>
                  <a:pt x="25790" y="19490"/>
                </a:lnTo>
                <a:lnTo>
                  <a:pt x="26140" y="19860"/>
                </a:lnTo>
                <a:lnTo>
                  <a:pt x="26280" y="19830"/>
                </a:lnTo>
                <a:lnTo>
                  <a:pt x="26350" y="19730"/>
                </a:lnTo>
                <a:lnTo>
                  <a:pt x="26350" y="19630"/>
                </a:lnTo>
                <a:lnTo>
                  <a:pt x="26410" y="19530"/>
                </a:lnTo>
                <a:lnTo>
                  <a:pt x="26500" y="19490"/>
                </a:lnTo>
                <a:lnTo>
                  <a:pt x="26630" y="19570"/>
                </a:lnTo>
                <a:lnTo>
                  <a:pt x="26800" y="19590"/>
                </a:lnTo>
                <a:lnTo>
                  <a:pt x="26990" y="19460"/>
                </a:lnTo>
                <a:lnTo>
                  <a:pt x="27150" y="19410"/>
                </a:lnTo>
                <a:lnTo>
                  <a:pt x="27470" y="19580"/>
                </a:lnTo>
                <a:lnTo>
                  <a:pt x="28180" y="20030"/>
                </a:lnTo>
                <a:lnTo>
                  <a:pt x="28700" y="20590"/>
                </a:lnTo>
                <a:lnTo>
                  <a:pt x="28900" y="20910"/>
                </a:lnTo>
                <a:lnTo>
                  <a:pt x="29180" y="21880"/>
                </a:lnTo>
                <a:lnTo>
                  <a:pt x="28800" y="22010"/>
                </a:lnTo>
                <a:lnTo>
                  <a:pt x="28280" y="22350"/>
                </a:lnTo>
                <a:lnTo>
                  <a:pt x="28090" y="22800"/>
                </a:lnTo>
                <a:lnTo>
                  <a:pt x="28190" y="23170"/>
                </a:lnTo>
                <a:lnTo>
                  <a:pt x="28440" y="23480"/>
                </a:lnTo>
                <a:lnTo>
                  <a:pt x="28590" y="23870"/>
                </a:lnTo>
                <a:lnTo>
                  <a:pt x="28750" y="24100"/>
                </a:lnTo>
                <a:lnTo>
                  <a:pt x="28980" y="24220"/>
                </a:lnTo>
                <a:lnTo>
                  <a:pt x="29130" y="24230"/>
                </a:lnTo>
                <a:lnTo>
                  <a:pt x="29220" y="24280"/>
                </a:lnTo>
                <a:lnTo>
                  <a:pt x="29310" y="24380"/>
                </a:lnTo>
                <a:lnTo>
                  <a:pt x="29430" y="24450"/>
                </a:lnTo>
                <a:lnTo>
                  <a:pt x="29520" y="24610"/>
                </a:lnTo>
                <a:lnTo>
                  <a:pt x="29590" y="24890"/>
                </a:lnTo>
                <a:lnTo>
                  <a:pt x="29740" y="25140"/>
                </a:lnTo>
                <a:lnTo>
                  <a:pt x="29850" y="25380"/>
                </a:lnTo>
                <a:lnTo>
                  <a:pt x="29920" y="26000"/>
                </a:lnTo>
                <a:lnTo>
                  <a:pt x="29820" y="26160"/>
                </a:lnTo>
                <a:lnTo>
                  <a:pt x="28960" y="26390"/>
                </a:lnTo>
                <a:lnTo>
                  <a:pt x="28480" y="26660"/>
                </a:lnTo>
                <a:lnTo>
                  <a:pt x="28190" y="26990"/>
                </a:lnTo>
                <a:lnTo>
                  <a:pt x="28170" y="27220"/>
                </a:lnTo>
                <a:lnTo>
                  <a:pt x="28180" y="27280"/>
                </a:lnTo>
                <a:lnTo>
                  <a:pt x="27750" y="27080"/>
                </a:lnTo>
                <a:lnTo>
                  <a:pt x="27440" y="27060"/>
                </a:lnTo>
                <a:lnTo>
                  <a:pt x="27010" y="27180"/>
                </a:lnTo>
                <a:lnTo>
                  <a:pt x="26750" y="27370"/>
                </a:lnTo>
                <a:lnTo>
                  <a:pt x="26580" y="27410"/>
                </a:lnTo>
                <a:lnTo>
                  <a:pt x="26380" y="27420"/>
                </a:lnTo>
                <a:lnTo>
                  <a:pt x="26230" y="27450"/>
                </a:lnTo>
                <a:lnTo>
                  <a:pt x="26130" y="27520"/>
                </a:lnTo>
                <a:lnTo>
                  <a:pt x="26140" y="27700"/>
                </a:lnTo>
                <a:lnTo>
                  <a:pt x="26740" y="28240"/>
                </a:lnTo>
                <a:lnTo>
                  <a:pt x="27090" y="28750"/>
                </a:lnTo>
                <a:lnTo>
                  <a:pt x="27090" y="28850"/>
                </a:lnTo>
                <a:lnTo>
                  <a:pt x="26920" y="29090"/>
                </a:lnTo>
                <a:lnTo>
                  <a:pt x="26570" y="29210"/>
                </a:lnTo>
                <a:lnTo>
                  <a:pt x="26170" y="29120"/>
                </a:lnTo>
                <a:lnTo>
                  <a:pt x="25760" y="28890"/>
                </a:lnTo>
                <a:lnTo>
                  <a:pt x="24750" y="28860"/>
                </a:lnTo>
                <a:lnTo>
                  <a:pt x="24530" y="28730"/>
                </a:lnTo>
                <a:lnTo>
                  <a:pt x="24380" y="28440"/>
                </a:lnTo>
                <a:lnTo>
                  <a:pt x="24330" y="28310"/>
                </a:lnTo>
                <a:lnTo>
                  <a:pt x="24240" y="28150"/>
                </a:lnTo>
                <a:lnTo>
                  <a:pt x="24150" y="28070"/>
                </a:lnTo>
                <a:lnTo>
                  <a:pt x="22860" y="27280"/>
                </a:lnTo>
                <a:lnTo>
                  <a:pt x="22790" y="27130"/>
                </a:lnTo>
                <a:lnTo>
                  <a:pt x="22870" y="26920"/>
                </a:lnTo>
                <a:lnTo>
                  <a:pt x="23060" y="26720"/>
                </a:lnTo>
                <a:lnTo>
                  <a:pt x="23160" y="26300"/>
                </a:lnTo>
                <a:lnTo>
                  <a:pt x="23160" y="25700"/>
                </a:lnTo>
                <a:lnTo>
                  <a:pt x="23070" y="25370"/>
                </a:lnTo>
                <a:lnTo>
                  <a:pt x="22990" y="25360"/>
                </a:lnTo>
                <a:lnTo>
                  <a:pt x="22970" y="25360"/>
                </a:lnTo>
                <a:lnTo>
                  <a:pt x="22960" y="25310"/>
                </a:lnTo>
                <a:lnTo>
                  <a:pt x="22980" y="25280"/>
                </a:lnTo>
                <a:lnTo>
                  <a:pt x="23000" y="25240"/>
                </a:lnTo>
                <a:lnTo>
                  <a:pt x="23010" y="25200"/>
                </a:lnTo>
                <a:lnTo>
                  <a:pt x="22980" y="25060"/>
                </a:lnTo>
                <a:lnTo>
                  <a:pt x="22990" y="25000"/>
                </a:lnTo>
                <a:lnTo>
                  <a:pt x="23030" y="24960"/>
                </a:lnTo>
                <a:lnTo>
                  <a:pt x="22990" y="24890"/>
                </a:lnTo>
                <a:lnTo>
                  <a:pt x="22940" y="24780"/>
                </a:lnTo>
                <a:lnTo>
                  <a:pt x="22890" y="24650"/>
                </a:lnTo>
                <a:lnTo>
                  <a:pt x="22870" y="24540"/>
                </a:lnTo>
                <a:lnTo>
                  <a:pt x="22840" y="24470"/>
                </a:lnTo>
                <a:lnTo>
                  <a:pt x="22690" y="24310"/>
                </a:lnTo>
                <a:lnTo>
                  <a:pt x="22680" y="24280"/>
                </a:lnTo>
                <a:lnTo>
                  <a:pt x="20300" y="23810"/>
                </a:lnTo>
                <a:lnTo>
                  <a:pt x="20170" y="23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Qazvi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9180" y="21880"/>
                </a:moveTo>
                <a:lnTo>
                  <a:pt x="29620" y="22090"/>
                </a:lnTo>
                <a:lnTo>
                  <a:pt x="29630" y="22190"/>
                </a:lnTo>
                <a:lnTo>
                  <a:pt x="29690" y="22380"/>
                </a:lnTo>
                <a:lnTo>
                  <a:pt x="29960" y="22720"/>
                </a:lnTo>
                <a:lnTo>
                  <a:pt x="30250" y="22990"/>
                </a:lnTo>
                <a:lnTo>
                  <a:pt x="30890" y="23180"/>
                </a:lnTo>
                <a:lnTo>
                  <a:pt x="31130" y="23170"/>
                </a:lnTo>
                <a:lnTo>
                  <a:pt x="31280" y="23200"/>
                </a:lnTo>
                <a:lnTo>
                  <a:pt x="31380" y="23270"/>
                </a:lnTo>
                <a:lnTo>
                  <a:pt x="31810" y="23350"/>
                </a:lnTo>
                <a:lnTo>
                  <a:pt x="32050" y="23310"/>
                </a:lnTo>
                <a:lnTo>
                  <a:pt x="32930" y="22830"/>
                </a:lnTo>
                <a:lnTo>
                  <a:pt x="33030" y="22800"/>
                </a:lnTo>
                <a:lnTo>
                  <a:pt x="33130" y="22740"/>
                </a:lnTo>
                <a:lnTo>
                  <a:pt x="33520" y="22660"/>
                </a:lnTo>
                <a:lnTo>
                  <a:pt x="34160" y="22720"/>
                </a:lnTo>
                <a:lnTo>
                  <a:pt x="35420" y="23780"/>
                </a:lnTo>
                <a:lnTo>
                  <a:pt x="35680" y="23920"/>
                </a:lnTo>
                <a:lnTo>
                  <a:pt x="36440" y="24500"/>
                </a:lnTo>
                <a:lnTo>
                  <a:pt x="36500" y="24660"/>
                </a:lnTo>
                <a:lnTo>
                  <a:pt x="36500" y="24780"/>
                </a:lnTo>
                <a:lnTo>
                  <a:pt x="35380" y="24660"/>
                </a:lnTo>
                <a:lnTo>
                  <a:pt x="34850" y="24700"/>
                </a:lnTo>
                <a:lnTo>
                  <a:pt x="34710" y="24910"/>
                </a:lnTo>
                <a:lnTo>
                  <a:pt x="34950" y="25240"/>
                </a:lnTo>
                <a:lnTo>
                  <a:pt x="35130" y="25390"/>
                </a:lnTo>
                <a:lnTo>
                  <a:pt x="35460" y="25490"/>
                </a:lnTo>
                <a:lnTo>
                  <a:pt x="35680" y="25680"/>
                </a:lnTo>
                <a:lnTo>
                  <a:pt x="35530" y="26180"/>
                </a:lnTo>
                <a:lnTo>
                  <a:pt x="35300" y="26650"/>
                </a:lnTo>
                <a:lnTo>
                  <a:pt x="35250" y="26860"/>
                </a:lnTo>
                <a:lnTo>
                  <a:pt x="35090" y="27020"/>
                </a:lnTo>
                <a:lnTo>
                  <a:pt x="34130" y="27490"/>
                </a:lnTo>
                <a:lnTo>
                  <a:pt x="33870" y="27740"/>
                </a:lnTo>
                <a:lnTo>
                  <a:pt x="33810" y="27960"/>
                </a:lnTo>
                <a:lnTo>
                  <a:pt x="33850" y="28140"/>
                </a:lnTo>
                <a:lnTo>
                  <a:pt x="33970" y="28410"/>
                </a:lnTo>
                <a:lnTo>
                  <a:pt x="34080" y="28580"/>
                </a:lnTo>
                <a:lnTo>
                  <a:pt x="33930" y="28560"/>
                </a:lnTo>
                <a:lnTo>
                  <a:pt x="33650" y="28570"/>
                </a:lnTo>
                <a:lnTo>
                  <a:pt x="32810" y="28940"/>
                </a:lnTo>
                <a:lnTo>
                  <a:pt x="32590" y="28950"/>
                </a:lnTo>
                <a:lnTo>
                  <a:pt x="32330" y="29030"/>
                </a:lnTo>
                <a:lnTo>
                  <a:pt x="32090" y="29150"/>
                </a:lnTo>
                <a:lnTo>
                  <a:pt x="31260" y="29400"/>
                </a:lnTo>
                <a:lnTo>
                  <a:pt x="31060" y="29550"/>
                </a:lnTo>
                <a:lnTo>
                  <a:pt x="30920" y="29880"/>
                </a:lnTo>
                <a:lnTo>
                  <a:pt x="30100" y="29900"/>
                </a:lnTo>
                <a:lnTo>
                  <a:pt x="29980" y="29820"/>
                </a:lnTo>
                <a:lnTo>
                  <a:pt x="29310" y="29650"/>
                </a:lnTo>
                <a:lnTo>
                  <a:pt x="29180" y="29680"/>
                </a:lnTo>
                <a:lnTo>
                  <a:pt x="28580" y="29580"/>
                </a:lnTo>
                <a:lnTo>
                  <a:pt x="28250" y="29330"/>
                </a:lnTo>
                <a:lnTo>
                  <a:pt x="28400" y="29120"/>
                </a:lnTo>
                <a:lnTo>
                  <a:pt x="28220" y="28890"/>
                </a:lnTo>
                <a:lnTo>
                  <a:pt x="27830" y="28660"/>
                </a:lnTo>
                <a:lnTo>
                  <a:pt x="27310" y="28660"/>
                </a:lnTo>
                <a:lnTo>
                  <a:pt x="27090" y="28750"/>
                </a:lnTo>
                <a:lnTo>
                  <a:pt x="26740" y="28240"/>
                </a:lnTo>
                <a:lnTo>
                  <a:pt x="26140" y="27700"/>
                </a:lnTo>
                <a:lnTo>
                  <a:pt x="26130" y="27520"/>
                </a:lnTo>
                <a:lnTo>
                  <a:pt x="26230" y="27450"/>
                </a:lnTo>
                <a:lnTo>
                  <a:pt x="26380" y="27420"/>
                </a:lnTo>
                <a:lnTo>
                  <a:pt x="26580" y="27410"/>
                </a:lnTo>
                <a:lnTo>
                  <a:pt x="26750" y="27370"/>
                </a:lnTo>
                <a:lnTo>
                  <a:pt x="27010" y="27180"/>
                </a:lnTo>
                <a:lnTo>
                  <a:pt x="27440" y="27060"/>
                </a:lnTo>
                <a:lnTo>
                  <a:pt x="27750" y="27080"/>
                </a:lnTo>
                <a:lnTo>
                  <a:pt x="28180" y="27280"/>
                </a:lnTo>
                <a:lnTo>
                  <a:pt x="28170" y="27220"/>
                </a:lnTo>
                <a:lnTo>
                  <a:pt x="28190" y="26990"/>
                </a:lnTo>
                <a:lnTo>
                  <a:pt x="28480" y="26660"/>
                </a:lnTo>
                <a:lnTo>
                  <a:pt x="28960" y="26390"/>
                </a:lnTo>
                <a:lnTo>
                  <a:pt x="29820" y="26160"/>
                </a:lnTo>
                <a:lnTo>
                  <a:pt x="29920" y="26000"/>
                </a:lnTo>
                <a:lnTo>
                  <a:pt x="29850" y="25380"/>
                </a:lnTo>
                <a:lnTo>
                  <a:pt x="29740" y="25140"/>
                </a:lnTo>
                <a:lnTo>
                  <a:pt x="29590" y="24890"/>
                </a:lnTo>
                <a:lnTo>
                  <a:pt x="29520" y="24610"/>
                </a:lnTo>
                <a:lnTo>
                  <a:pt x="29430" y="24450"/>
                </a:lnTo>
                <a:lnTo>
                  <a:pt x="29310" y="24380"/>
                </a:lnTo>
                <a:lnTo>
                  <a:pt x="29220" y="24280"/>
                </a:lnTo>
                <a:lnTo>
                  <a:pt x="29130" y="24230"/>
                </a:lnTo>
                <a:lnTo>
                  <a:pt x="28980" y="24220"/>
                </a:lnTo>
                <a:lnTo>
                  <a:pt x="28750" y="24100"/>
                </a:lnTo>
                <a:lnTo>
                  <a:pt x="28590" y="23870"/>
                </a:lnTo>
                <a:lnTo>
                  <a:pt x="28440" y="23480"/>
                </a:lnTo>
                <a:lnTo>
                  <a:pt x="28190" y="23170"/>
                </a:lnTo>
                <a:lnTo>
                  <a:pt x="28090" y="22800"/>
                </a:lnTo>
                <a:lnTo>
                  <a:pt x="28280" y="22350"/>
                </a:lnTo>
                <a:lnTo>
                  <a:pt x="28800" y="22010"/>
                </a:lnTo>
                <a:lnTo>
                  <a:pt x="29180" y="21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arkazi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0100" y="29900"/>
                </a:moveTo>
                <a:lnTo>
                  <a:pt x="30920" y="29880"/>
                </a:lnTo>
                <a:lnTo>
                  <a:pt x="31060" y="29550"/>
                </a:lnTo>
                <a:lnTo>
                  <a:pt x="31260" y="29400"/>
                </a:lnTo>
                <a:lnTo>
                  <a:pt x="32090" y="29150"/>
                </a:lnTo>
                <a:lnTo>
                  <a:pt x="32330" y="29030"/>
                </a:lnTo>
                <a:lnTo>
                  <a:pt x="32590" y="28950"/>
                </a:lnTo>
                <a:lnTo>
                  <a:pt x="32810" y="28940"/>
                </a:lnTo>
                <a:lnTo>
                  <a:pt x="33650" y="28570"/>
                </a:lnTo>
                <a:lnTo>
                  <a:pt x="33930" y="28560"/>
                </a:lnTo>
                <a:lnTo>
                  <a:pt x="34080" y="28580"/>
                </a:lnTo>
                <a:lnTo>
                  <a:pt x="34280" y="28620"/>
                </a:lnTo>
                <a:lnTo>
                  <a:pt x="34750" y="28650"/>
                </a:lnTo>
                <a:lnTo>
                  <a:pt x="35220" y="28790"/>
                </a:lnTo>
                <a:lnTo>
                  <a:pt x="35490" y="29040"/>
                </a:lnTo>
                <a:lnTo>
                  <a:pt x="35600" y="29100"/>
                </a:lnTo>
                <a:lnTo>
                  <a:pt x="35650" y="29020"/>
                </a:lnTo>
                <a:lnTo>
                  <a:pt x="35650" y="28920"/>
                </a:lnTo>
                <a:lnTo>
                  <a:pt x="35470" y="28670"/>
                </a:lnTo>
                <a:lnTo>
                  <a:pt x="35530" y="28510"/>
                </a:lnTo>
                <a:lnTo>
                  <a:pt x="35800" y="28520"/>
                </a:lnTo>
                <a:lnTo>
                  <a:pt x="35980" y="28730"/>
                </a:lnTo>
                <a:lnTo>
                  <a:pt x="35980" y="29050"/>
                </a:lnTo>
                <a:lnTo>
                  <a:pt x="36010" y="29250"/>
                </a:lnTo>
                <a:lnTo>
                  <a:pt x="36140" y="29220"/>
                </a:lnTo>
                <a:lnTo>
                  <a:pt x="36270" y="28950"/>
                </a:lnTo>
                <a:lnTo>
                  <a:pt x="36490" y="28930"/>
                </a:lnTo>
                <a:lnTo>
                  <a:pt x="36710" y="29200"/>
                </a:lnTo>
                <a:lnTo>
                  <a:pt x="36830" y="29440"/>
                </a:lnTo>
                <a:lnTo>
                  <a:pt x="36830" y="29840"/>
                </a:lnTo>
                <a:lnTo>
                  <a:pt x="36430" y="31160"/>
                </a:lnTo>
                <a:lnTo>
                  <a:pt x="36290" y="31350"/>
                </a:lnTo>
                <a:lnTo>
                  <a:pt x="36140" y="31800"/>
                </a:lnTo>
                <a:lnTo>
                  <a:pt x="36050" y="32680"/>
                </a:lnTo>
                <a:lnTo>
                  <a:pt x="36000" y="32900"/>
                </a:lnTo>
                <a:lnTo>
                  <a:pt x="35910" y="32960"/>
                </a:lnTo>
                <a:lnTo>
                  <a:pt x="35420" y="33120"/>
                </a:lnTo>
                <a:lnTo>
                  <a:pt x="34840" y="33210"/>
                </a:lnTo>
                <a:lnTo>
                  <a:pt x="34560" y="33400"/>
                </a:lnTo>
                <a:lnTo>
                  <a:pt x="34150" y="33520"/>
                </a:lnTo>
                <a:lnTo>
                  <a:pt x="33720" y="33460"/>
                </a:lnTo>
                <a:lnTo>
                  <a:pt x="33460" y="33680"/>
                </a:lnTo>
                <a:lnTo>
                  <a:pt x="33450" y="34050"/>
                </a:lnTo>
                <a:lnTo>
                  <a:pt x="33550" y="34190"/>
                </a:lnTo>
                <a:lnTo>
                  <a:pt x="33500" y="34300"/>
                </a:lnTo>
                <a:lnTo>
                  <a:pt x="33060" y="34550"/>
                </a:lnTo>
                <a:lnTo>
                  <a:pt x="33010" y="34850"/>
                </a:lnTo>
                <a:lnTo>
                  <a:pt x="33270" y="35140"/>
                </a:lnTo>
                <a:lnTo>
                  <a:pt x="33480" y="35330"/>
                </a:lnTo>
                <a:lnTo>
                  <a:pt x="33650" y="35410"/>
                </a:lnTo>
                <a:lnTo>
                  <a:pt x="33840" y="35390"/>
                </a:lnTo>
                <a:lnTo>
                  <a:pt x="33970" y="35480"/>
                </a:lnTo>
                <a:lnTo>
                  <a:pt x="34110" y="35640"/>
                </a:lnTo>
                <a:lnTo>
                  <a:pt x="34180" y="35810"/>
                </a:lnTo>
                <a:lnTo>
                  <a:pt x="34160" y="36040"/>
                </a:lnTo>
                <a:lnTo>
                  <a:pt x="34280" y="36330"/>
                </a:lnTo>
                <a:lnTo>
                  <a:pt x="34500" y="36600"/>
                </a:lnTo>
                <a:lnTo>
                  <a:pt x="34810" y="36860"/>
                </a:lnTo>
                <a:lnTo>
                  <a:pt x="36020" y="36970"/>
                </a:lnTo>
                <a:lnTo>
                  <a:pt x="36510" y="37240"/>
                </a:lnTo>
                <a:lnTo>
                  <a:pt x="37590" y="37530"/>
                </a:lnTo>
                <a:lnTo>
                  <a:pt x="37540" y="37870"/>
                </a:lnTo>
                <a:lnTo>
                  <a:pt x="37090" y="38960"/>
                </a:lnTo>
                <a:lnTo>
                  <a:pt x="36960" y="39190"/>
                </a:lnTo>
                <a:lnTo>
                  <a:pt x="36690" y="39190"/>
                </a:lnTo>
                <a:lnTo>
                  <a:pt x="36400" y="39280"/>
                </a:lnTo>
                <a:lnTo>
                  <a:pt x="36130" y="39510"/>
                </a:lnTo>
                <a:lnTo>
                  <a:pt x="35840" y="39690"/>
                </a:lnTo>
                <a:lnTo>
                  <a:pt x="33880" y="40210"/>
                </a:lnTo>
                <a:lnTo>
                  <a:pt x="33130" y="40650"/>
                </a:lnTo>
                <a:lnTo>
                  <a:pt x="32740" y="40970"/>
                </a:lnTo>
                <a:lnTo>
                  <a:pt x="32700" y="40930"/>
                </a:lnTo>
                <a:lnTo>
                  <a:pt x="32400" y="40770"/>
                </a:lnTo>
                <a:lnTo>
                  <a:pt x="32360" y="40610"/>
                </a:lnTo>
                <a:lnTo>
                  <a:pt x="32370" y="40440"/>
                </a:lnTo>
                <a:lnTo>
                  <a:pt x="32270" y="40330"/>
                </a:lnTo>
                <a:lnTo>
                  <a:pt x="32120" y="40220"/>
                </a:lnTo>
                <a:lnTo>
                  <a:pt x="32040" y="40080"/>
                </a:lnTo>
                <a:lnTo>
                  <a:pt x="31940" y="40020"/>
                </a:lnTo>
                <a:lnTo>
                  <a:pt x="31770" y="40140"/>
                </a:lnTo>
                <a:lnTo>
                  <a:pt x="31680" y="40320"/>
                </a:lnTo>
                <a:lnTo>
                  <a:pt x="31650" y="40470"/>
                </a:lnTo>
                <a:lnTo>
                  <a:pt x="31540" y="40540"/>
                </a:lnTo>
                <a:lnTo>
                  <a:pt x="31390" y="40430"/>
                </a:lnTo>
                <a:lnTo>
                  <a:pt x="31230" y="40260"/>
                </a:lnTo>
                <a:lnTo>
                  <a:pt x="30880" y="40080"/>
                </a:lnTo>
                <a:lnTo>
                  <a:pt x="30720" y="39950"/>
                </a:lnTo>
                <a:lnTo>
                  <a:pt x="30680" y="39810"/>
                </a:lnTo>
                <a:lnTo>
                  <a:pt x="30730" y="39640"/>
                </a:lnTo>
                <a:lnTo>
                  <a:pt x="30800" y="39480"/>
                </a:lnTo>
                <a:lnTo>
                  <a:pt x="30800" y="39330"/>
                </a:lnTo>
                <a:lnTo>
                  <a:pt x="30670" y="39110"/>
                </a:lnTo>
                <a:lnTo>
                  <a:pt x="30460" y="38860"/>
                </a:lnTo>
                <a:lnTo>
                  <a:pt x="30200" y="38780"/>
                </a:lnTo>
                <a:lnTo>
                  <a:pt x="29970" y="38910"/>
                </a:lnTo>
                <a:lnTo>
                  <a:pt x="29710" y="39000"/>
                </a:lnTo>
                <a:lnTo>
                  <a:pt x="29500" y="39120"/>
                </a:lnTo>
                <a:lnTo>
                  <a:pt x="29340" y="39620"/>
                </a:lnTo>
                <a:lnTo>
                  <a:pt x="29250" y="39710"/>
                </a:lnTo>
                <a:lnTo>
                  <a:pt x="28870" y="39950"/>
                </a:lnTo>
                <a:lnTo>
                  <a:pt x="28740" y="39900"/>
                </a:lnTo>
                <a:lnTo>
                  <a:pt x="28210" y="39860"/>
                </a:lnTo>
                <a:lnTo>
                  <a:pt x="27900" y="39740"/>
                </a:lnTo>
                <a:lnTo>
                  <a:pt x="27660" y="39600"/>
                </a:lnTo>
                <a:lnTo>
                  <a:pt x="27600" y="39480"/>
                </a:lnTo>
                <a:lnTo>
                  <a:pt x="27620" y="39350"/>
                </a:lnTo>
                <a:lnTo>
                  <a:pt x="27660" y="39220"/>
                </a:lnTo>
                <a:lnTo>
                  <a:pt x="27850" y="38790"/>
                </a:lnTo>
                <a:lnTo>
                  <a:pt x="27830" y="38660"/>
                </a:lnTo>
                <a:lnTo>
                  <a:pt x="27780" y="38500"/>
                </a:lnTo>
                <a:lnTo>
                  <a:pt x="27810" y="38320"/>
                </a:lnTo>
                <a:lnTo>
                  <a:pt x="27880" y="38200"/>
                </a:lnTo>
                <a:lnTo>
                  <a:pt x="28380" y="37760"/>
                </a:lnTo>
                <a:lnTo>
                  <a:pt x="28460" y="37640"/>
                </a:lnTo>
                <a:lnTo>
                  <a:pt x="28470" y="37510"/>
                </a:lnTo>
                <a:lnTo>
                  <a:pt x="28390" y="37140"/>
                </a:lnTo>
                <a:lnTo>
                  <a:pt x="28360" y="36830"/>
                </a:lnTo>
                <a:lnTo>
                  <a:pt x="28290" y="36520"/>
                </a:lnTo>
                <a:lnTo>
                  <a:pt x="27950" y="35860"/>
                </a:lnTo>
                <a:lnTo>
                  <a:pt x="27910" y="35260"/>
                </a:lnTo>
                <a:lnTo>
                  <a:pt x="27830" y="34900"/>
                </a:lnTo>
                <a:lnTo>
                  <a:pt x="27600" y="34800"/>
                </a:lnTo>
                <a:lnTo>
                  <a:pt x="27530" y="34640"/>
                </a:lnTo>
                <a:lnTo>
                  <a:pt x="27690" y="34580"/>
                </a:lnTo>
                <a:lnTo>
                  <a:pt x="28180" y="34630"/>
                </a:lnTo>
                <a:lnTo>
                  <a:pt x="28390" y="34730"/>
                </a:lnTo>
                <a:lnTo>
                  <a:pt x="28500" y="34710"/>
                </a:lnTo>
                <a:lnTo>
                  <a:pt x="28420" y="34260"/>
                </a:lnTo>
                <a:lnTo>
                  <a:pt x="28440" y="33860"/>
                </a:lnTo>
                <a:lnTo>
                  <a:pt x="28560" y="33660"/>
                </a:lnTo>
                <a:lnTo>
                  <a:pt x="28620" y="33460"/>
                </a:lnTo>
                <a:lnTo>
                  <a:pt x="28560" y="33120"/>
                </a:lnTo>
                <a:lnTo>
                  <a:pt x="28680" y="32940"/>
                </a:lnTo>
                <a:lnTo>
                  <a:pt x="29540" y="32900"/>
                </a:lnTo>
                <a:lnTo>
                  <a:pt x="29950" y="32970"/>
                </a:lnTo>
                <a:lnTo>
                  <a:pt x="30060" y="33130"/>
                </a:lnTo>
                <a:lnTo>
                  <a:pt x="29960" y="33350"/>
                </a:lnTo>
                <a:lnTo>
                  <a:pt x="30030" y="33610"/>
                </a:lnTo>
                <a:lnTo>
                  <a:pt x="30220" y="33830"/>
                </a:lnTo>
                <a:lnTo>
                  <a:pt x="30370" y="33970"/>
                </a:lnTo>
                <a:lnTo>
                  <a:pt x="30580" y="33990"/>
                </a:lnTo>
                <a:lnTo>
                  <a:pt x="30690" y="33760"/>
                </a:lnTo>
                <a:lnTo>
                  <a:pt x="30590" y="33140"/>
                </a:lnTo>
                <a:lnTo>
                  <a:pt x="30470" y="32850"/>
                </a:lnTo>
                <a:lnTo>
                  <a:pt x="30240" y="32580"/>
                </a:lnTo>
                <a:lnTo>
                  <a:pt x="30000" y="32470"/>
                </a:lnTo>
                <a:lnTo>
                  <a:pt x="29500" y="32330"/>
                </a:lnTo>
                <a:lnTo>
                  <a:pt x="29290" y="32220"/>
                </a:lnTo>
                <a:lnTo>
                  <a:pt x="29180" y="32110"/>
                </a:lnTo>
                <a:lnTo>
                  <a:pt x="29170" y="32030"/>
                </a:lnTo>
                <a:lnTo>
                  <a:pt x="29250" y="31940"/>
                </a:lnTo>
                <a:lnTo>
                  <a:pt x="29390" y="31920"/>
                </a:lnTo>
                <a:lnTo>
                  <a:pt x="29660" y="31840"/>
                </a:lnTo>
                <a:lnTo>
                  <a:pt x="29890" y="31570"/>
                </a:lnTo>
                <a:lnTo>
                  <a:pt x="29830" y="31310"/>
                </a:lnTo>
                <a:lnTo>
                  <a:pt x="29620" y="30960"/>
                </a:lnTo>
                <a:lnTo>
                  <a:pt x="29530" y="30570"/>
                </a:lnTo>
                <a:lnTo>
                  <a:pt x="29680" y="30380"/>
                </a:lnTo>
                <a:lnTo>
                  <a:pt x="29810" y="30370"/>
                </a:lnTo>
                <a:lnTo>
                  <a:pt x="29820" y="30480"/>
                </a:lnTo>
                <a:lnTo>
                  <a:pt x="29810" y="30620"/>
                </a:lnTo>
                <a:lnTo>
                  <a:pt x="29910" y="30760"/>
                </a:lnTo>
                <a:lnTo>
                  <a:pt x="30070" y="30790"/>
                </a:lnTo>
                <a:lnTo>
                  <a:pt x="30230" y="30610"/>
                </a:lnTo>
                <a:lnTo>
                  <a:pt x="30240" y="30390"/>
                </a:lnTo>
                <a:lnTo>
                  <a:pt x="30130" y="30240"/>
                </a:lnTo>
                <a:lnTo>
                  <a:pt x="30090" y="30040"/>
                </a:lnTo>
                <a:lnTo>
                  <a:pt x="30100" y="2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Esfah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1490" y="46550"/>
                </a:moveTo>
                <a:lnTo>
                  <a:pt x="31610" y="46130"/>
                </a:lnTo>
                <a:lnTo>
                  <a:pt x="31710" y="45970"/>
                </a:lnTo>
                <a:lnTo>
                  <a:pt x="31520" y="45710"/>
                </a:lnTo>
                <a:lnTo>
                  <a:pt x="31050" y="45530"/>
                </a:lnTo>
                <a:lnTo>
                  <a:pt x="30640" y="45560"/>
                </a:lnTo>
                <a:lnTo>
                  <a:pt x="30380" y="45420"/>
                </a:lnTo>
                <a:lnTo>
                  <a:pt x="30160" y="44860"/>
                </a:lnTo>
                <a:lnTo>
                  <a:pt x="30150" y="44800"/>
                </a:lnTo>
                <a:lnTo>
                  <a:pt x="30180" y="44670"/>
                </a:lnTo>
                <a:lnTo>
                  <a:pt x="30240" y="44550"/>
                </a:lnTo>
                <a:lnTo>
                  <a:pt x="30350" y="44480"/>
                </a:lnTo>
                <a:lnTo>
                  <a:pt x="30730" y="44360"/>
                </a:lnTo>
                <a:lnTo>
                  <a:pt x="30940" y="44200"/>
                </a:lnTo>
                <a:lnTo>
                  <a:pt x="31030" y="43530"/>
                </a:lnTo>
                <a:lnTo>
                  <a:pt x="31300" y="43210"/>
                </a:lnTo>
                <a:lnTo>
                  <a:pt x="32000" y="43010"/>
                </a:lnTo>
                <a:lnTo>
                  <a:pt x="32110" y="42950"/>
                </a:lnTo>
                <a:lnTo>
                  <a:pt x="32120" y="42840"/>
                </a:lnTo>
                <a:lnTo>
                  <a:pt x="32150" y="42710"/>
                </a:lnTo>
                <a:lnTo>
                  <a:pt x="32620" y="41750"/>
                </a:lnTo>
                <a:lnTo>
                  <a:pt x="32610" y="41510"/>
                </a:lnTo>
                <a:lnTo>
                  <a:pt x="32630" y="41200"/>
                </a:lnTo>
                <a:lnTo>
                  <a:pt x="32740" y="40970"/>
                </a:lnTo>
                <a:lnTo>
                  <a:pt x="33130" y="40650"/>
                </a:lnTo>
                <a:lnTo>
                  <a:pt x="33880" y="40210"/>
                </a:lnTo>
                <a:lnTo>
                  <a:pt x="35840" y="39690"/>
                </a:lnTo>
                <a:lnTo>
                  <a:pt x="36130" y="39510"/>
                </a:lnTo>
                <a:lnTo>
                  <a:pt x="36400" y="39280"/>
                </a:lnTo>
                <a:lnTo>
                  <a:pt x="36690" y="39190"/>
                </a:lnTo>
                <a:lnTo>
                  <a:pt x="36960" y="39190"/>
                </a:lnTo>
                <a:lnTo>
                  <a:pt x="37090" y="38960"/>
                </a:lnTo>
                <a:lnTo>
                  <a:pt x="37540" y="37870"/>
                </a:lnTo>
                <a:lnTo>
                  <a:pt x="37590" y="37530"/>
                </a:lnTo>
                <a:lnTo>
                  <a:pt x="37460" y="37460"/>
                </a:lnTo>
                <a:lnTo>
                  <a:pt x="37360" y="37220"/>
                </a:lnTo>
                <a:lnTo>
                  <a:pt x="37500" y="36100"/>
                </a:lnTo>
                <a:lnTo>
                  <a:pt x="37560" y="35930"/>
                </a:lnTo>
                <a:lnTo>
                  <a:pt x="37740" y="35750"/>
                </a:lnTo>
                <a:lnTo>
                  <a:pt x="38190" y="35560"/>
                </a:lnTo>
                <a:lnTo>
                  <a:pt x="39200" y="35440"/>
                </a:lnTo>
                <a:lnTo>
                  <a:pt x="39570" y="35460"/>
                </a:lnTo>
                <a:lnTo>
                  <a:pt x="41150" y="35050"/>
                </a:lnTo>
                <a:lnTo>
                  <a:pt x="42070" y="35540"/>
                </a:lnTo>
                <a:lnTo>
                  <a:pt x="42530" y="35620"/>
                </a:lnTo>
                <a:lnTo>
                  <a:pt x="43820" y="35540"/>
                </a:lnTo>
                <a:lnTo>
                  <a:pt x="44140" y="35590"/>
                </a:lnTo>
                <a:lnTo>
                  <a:pt x="46140" y="36250"/>
                </a:lnTo>
                <a:lnTo>
                  <a:pt x="46390" y="36290"/>
                </a:lnTo>
                <a:lnTo>
                  <a:pt x="57630" y="35950"/>
                </a:lnTo>
                <a:lnTo>
                  <a:pt x="57880" y="36030"/>
                </a:lnTo>
                <a:lnTo>
                  <a:pt x="58000" y="36130"/>
                </a:lnTo>
                <a:lnTo>
                  <a:pt x="58040" y="36190"/>
                </a:lnTo>
                <a:lnTo>
                  <a:pt x="58100" y="40030"/>
                </a:lnTo>
                <a:lnTo>
                  <a:pt x="57970" y="40430"/>
                </a:lnTo>
                <a:lnTo>
                  <a:pt x="57570" y="41130"/>
                </a:lnTo>
                <a:lnTo>
                  <a:pt x="57300" y="41320"/>
                </a:lnTo>
                <a:lnTo>
                  <a:pt x="56930" y="41360"/>
                </a:lnTo>
                <a:lnTo>
                  <a:pt x="56460" y="41610"/>
                </a:lnTo>
                <a:lnTo>
                  <a:pt x="56210" y="41930"/>
                </a:lnTo>
                <a:lnTo>
                  <a:pt x="56000" y="42870"/>
                </a:lnTo>
                <a:lnTo>
                  <a:pt x="55840" y="43290"/>
                </a:lnTo>
                <a:lnTo>
                  <a:pt x="55660" y="43630"/>
                </a:lnTo>
                <a:lnTo>
                  <a:pt x="55400" y="43950"/>
                </a:lnTo>
                <a:lnTo>
                  <a:pt x="54910" y="44230"/>
                </a:lnTo>
                <a:lnTo>
                  <a:pt x="49920" y="45950"/>
                </a:lnTo>
                <a:lnTo>
                  <a:pt x="48430" y="45610"/>
                </a:lnTo>
                <a:lnTo>
                  <a:pt x="48090" y="45620"/>
                </a:lnTo>
                <a:lnTo>
                  <a:pt x="47630" y="45800"/>
                </a:lnTo>
                <a:lnTo>
                  <a:pt x="47350" y="45980"/>
                </a:lnTo>
                <a:lnTo>
                  <a:pt x="47140" y="46150"/>
                </a:lnTo>
                <a:lnTo>
                  <a:pt x="46840" y="46330"/>
                </a:lnTo>
                <a:lnTo>
                  <a:pt x="46500" y="46430"/>
                </a:lnTo>
                <a:lnTo>
                  <a:pt x="46310" y="46550"/>
                </a:lnTo>
                <a:lnTo>
                  <a:pt x="46270" y="46740"/>
                </a:lnTo>
                <a:lnTo>
                  <a:pt x="46410" y="48450"/>
                </a:lnTo>
                <a:lnTo>
                  <a:pt x="46370" y="48810"/>
                </a:lnTo>
                <a:lnTo>
                  <a:pt x="46170" y="49590"/>
                </a:lnTo>
                <a:lnTo>
                  <a:pt x="46080" y="50260"/>
                </a:lnTo>
                <a:lnTo>
                  <a:pt x="46030" y="50400"/>
                </a:lnTo>
                <a:lnTo>
                  <a:pt x="46040" y="50780"/>
                </a:lnTo>
                <a:lnTo>
                  <a:pt x="46250" y="51600"/>
                </a:lnTo>
                <a:lnTo>
                  <a:pt x="46240" y="51600"/>
                </a:lnTo>
                <a:lnTo>
                  <a:pt x="44630" y="52060"/>
                </a:lnTo>
                <a:lnTo>
                  <a:pt x="44280" y="52060"/>
                </a:lnTo>
                <a:lnTo>
                  <a:pt x="43230" y="51830"/>
                </a:lnTo>
                <a:lnTo>
                  <a:pt x="43020" y="51630"/>
                </a:lnTo>
                <a:lnTo>
                  <a:pt x="42970" y="51120"/>
                </a:lnTo>
                <a:lnTo>
                  <a:pt x="42900" y="50970"/>
                </a:lnTo>
                <a:lnTo>
                  <a:pt x="42820" y="50960"/>
                </a:lnTo>
                <a:lnTo>
                  <a:pt x="42180" y="51310"/>
                </a:lnTo>
                <a:lnTo>
                  <a:pt x="42090" y="51440"/>
                </a:lnTo>
                <a:lnTo>
                  <a:pt x="41950" y="51500"/>
                </a:lnTo>
                <a:lnTo>
                  <a:pt x="41320" y="51930"/>
                </a:lnTo>
                <a:lnTo>
                  <a:pt x="40960" y="51980"/>
                </a:lnTo>
                <a:lnTo>
                  <a:pt x="40510" y="51870"/>
                </a:lnTo>
                <a:lnTo>
                  <a:pt x="40490" y="52030"/>
                </a:lnTo>
                <a:lnTo>
                  <a:pt x="40600" y="52290"/>
                </a:lnTo>
                <a:lnTo>
                  <a:pt x="40740" y="52440"/>
                </a:lnTo>
                <a:lnTo>
                  <a:pt x="40930" y="52510"/>
                </a:lnTo>
                <a:lnTo>
                  <a:pt x="41140" y="52550"/>
                </a:lnTo>
                <a:lnTo>
                  <a:pt x="41410" y="52760"/>
                </a:lnTo>
                <a:lnTo>
                  <a:pt x="41540" y="53130"/>
                </a:lnTo>
                <a:lnTo>
                  <a:pt x="41430" y="53500"/>
                </a:lnTo>
                <a:lnTo>
                  <a:pt x="41330" y="54070"/>
                </a:lnTo>
                <a:lnTo>
                  <a:pt x="40940" y="55060"/>
                </a:lnTo>
                <a:lnTo>
                  <a:pt x="40900" y="55540"/>
                </a:lnTo>
                <a:lnTo>
                  <a:pt x="40950" y="55870"/>
                </a:lnTo>
                <a:lnTo>
                  <a:pt x="40950" y="56040"/>
                </a:lnTo>
                <a:lnTo>
                  <a:pt x="40820" y="56080"/>
                </a:lnTo>
                <a:lnTo>
                  <a:pt x="40460" y="56140"/>
                </a:lnTo>
                <a:lnTo>
                  <a:pt x="40360" y="56050"/>
                </a:lnTo>
                <a:lnTo>
                  <a:pt x="39700" y="55570"/>
                </a:lnTo>
                <a:lnTo>
                  <a:pt x="39200" y="55030"/>
                </a:lnTo>
                <a:lnTo>
                  <a:pt x="38940" y="54360"/>
                </a:lnTo>
                <a:lnTo>
                  <a:pt x="38900" y="53990"/>
                </a:lnTo>
                <a:lnTo>
                  <a:pt x="38950" y="53800"/>
                </a:lnTo>
                <a:lnTo>
                  <a:pt x="38960" y="53370"/>
                </a:lnTo>
                <a:lnTo>
                  <a:pt x="38530" y="51940"/>
                </a:lnTo>
                <a:lnTo>
                  <a:pt x="38430" y="51310"/>
                </a:lnTo>
                <a:lnTo>
                  <a:pt x="38460" y="51020"/>
                </a:lnTo>
                <a:lnTo>
                  <a:pt x="38620" y="50900"/>
                </a:lnTo>
                <a:lnTo>
                  <a:pt x="38820" y="50820"/>
                </a:lnTo>
                <a:lnTo>
                  <a:pt x="38800" y="50650"/>
                </a:lnTo>
                <a:lnTo>
                  <a:pt x="38660" y="50470"/>
                </a:lnTo>
                <a:lnTo>
                  <a:pt x="38570" y="50300"/>
                </a:lnTo>
                <a:lnTo>
                  <a:pt x="38590" y="50130"/>
                </a:lnTo>
                <a:lnTo>
                  <a:pt x="38780" y="49990"/>
                </a:lnTo>
                <a:lnTo>
                  <a:pt x="38930" y="49700"/>
                </a:lnTo>
                <a:lnTo>
                  <a:pt x="38840" y="49120"/>
                </a:lnTo>
                <a:lnTo>
                  <a:pt x="38590" y="48680"/>
                </a:lnTo>
                <a:lnTo>
                  <a:pt x="38050" y="48260"/>
                </a:lnTo>
                <a:lnTo>
                  <a:pt x="37800" y="48010"/>
                </a:lnTo>
                <a:lnTo>
                  <a:pt x="37200" y="47550"/>
                </a:lnTo>
                <a:lnTo>
                  <a:pt x="37150" y="47110"/>
                </a:lnTo>
                <a:lnTo>
                  <a:pt x="37180" y="46700"/>
                </a:lnTo>
                <a:lnTo>
                  <a:pt x="37080" y="46540"/>
                </a:lnTo>
                <a:lnTo>
                  <a:pt x="37040" y="46380"/>
                </a:lnTo>
                <a:lnTo>
                  <a:pt x="36970" y="46300"/>
                </a:lnTo>
                <a:lnTo>
                  <a:pt x="36840" y="46270"/>
                </a:lnTo>
                <a:lnTo>
                  <a:pt x="36800" y="46130"/>
                </a:lnTo>
                <a:lnTo>
                  <a:pt x="36750" y="45880"/>
                </a:lnTo>
                <a:lnTo>
                  <a:pt x="36570" y="45720"/>
                </a:lnTo>
                <a:lnTo>
                  <a:pt x="36360" y="45750"/>
                </a:lnTo>
                <a:lnTo>
                  <a:pt x="36260" y="45860"/>
                </a:lnTo>
                <a:lnTo>
                  <a:pt x="36060" y="45930"/>
                </a:lnTo>
                <a:lnTo>
                  <a:pt x="35440" y="45950"/>
                </a:lnTo>
                <a:lnTo>
                  <a:pt x="35260" y="45980"/>
                </a:lnTo>
                <a:lnTo>
                  <a:pt x="34740" y="46330"/>
                </a:lnTo>
                <a:lnTo>
                  <a:pt x="34520" y="46370"/>
                </a:lnTo>
                <a:lnTo>
                  <a:pt x="34380" y="46320"/>
                </a:lnTo>
                <a:lnTo>
                  <a:pt x="34140" y="46370"/>
                </a:lnTo>
                <a:lnTo>
                  <a:pt x="33840" y="46340"/>
                </a:lnTo>
                <a:lnTo>
                  <a:pt x="33550" y="46100"/>
                </a:lnTo>
                <a:lnTo>
                  <a:pt x="33260" y="45940"/>
                </a:lnTo>
                <a:lnTo>
                  <a:pt x="33050" y="45980"/>
                </a:lnTo>
                <a:lnTo>
                  <a:pt x="32910" y="46060"/>
                </a:lnTo>
                <a:lnTo>
                  <a:pt x="32740" y="46090"/>
                </a:lnTo>
                <a:lnTo>
                  <a:pt x="32420" y="46050"/>
                </a:lnTo>
                <a:lnTo>
                  <a:pt x="31490" y="4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Chahar Mahall and Bakhtiari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3940" y="52200"/>
                </a:moveTo>
                <a:lnTo>
                  <a:pt x="34110" y="51880"/>
                </a:lnTo>
                <a:lnTo>
                  <a:pt x="34370" y="51560"/>
                </a:lnTo>
                <a:lnTo>
                  <a:pt x="34380" y="51300"/>
                </a:lnTo>
                <a:lnTo>
                  <a:pt x="34240" y="50990"/>
                </a:lnTo>
                <a:lnTo>
                  <a:pt x="33840" y="50560"/>
                </a:lnTo>
                <a:lnTo>
                  <a:pt x="33750" y="50400"/>
                </a:lnTo>
                <a:lnTo>
                  <a:pt x="33520" y="50190"/>
                </a:lnTo>
                <a:lnTo>
                  <a:pt x="33370" y="49960"/>
                </a:lnTo>
                <a:lnTo>
                  <a:pt x="33230" y="49620"/>
                </a:lnTo>
                <a:lnTo>
                  <a:pt x="33100" y="49160"/>
                </a:lnTo>
                <a:lnTo>
                  <a:pt x="33040" y="49010"/>
                </a:lnTo>
                <a:lnTo>
                  <a:pt x="32960" y="48930"/>
                </a:lnTo>
                <a:lnTo>
                  <a:pt x="32740" y="48860"/>
                </a:lnTo>
                <a:lnTo>
                  <a:pt x="32670" y="48780"/>
                </a:lnTo>
                <a:lnTo>
                  <a:pt x="32550" y="48700"/>
                </a:lnTo>
                <a:lnTo>
                  <a:pt x="32440" y="48550"/>
                </a:lnTo>
                <a:lnTo>
                  <a:pt x="32290" y="48170"/>
                </a:lnTo>
                <a:lnTo>
                  <a:pt x="31580" y="47050"/>
                </a:lnTo>
                <a:lnTo>
                  <a:pt x="31510" y="46710"/>
                </a:lnTo>
                <a:lnTo>
                  <a:pt x="31490" y="46550"/>
                </a:lnTo>
                <a:lnTo>
                  <a:pt x="32420" y="46050"/>
                </a:lnTo>
                <a:lnTo>
                  <a:pt x="32740" y="46090"/>
                </a:lnTo>
                <a:lnTo>
                  <a:pt x="32910" y="46060"/>
                </a:lnTo>
                <a:lnTo>
                  <a:pt x="33050" y="45980"/>
                </a:lnTo>
                <a:lnTo>
                  <a:pt x="33260" y="45940"/>
                </a:lnTo>
                <a:lnTo>
                  <a:pt x="33550" y="46100"/>
                </a:lnTo>
                <a:lnTo>
                  <a:pt x="33840" y="46340"/>
                </a:lnTo>
                <a:lnTo>
                  <a:pt x="34140" y="46370"/>
                </a:lnTo>
                <a:lnTo>
                  <a:pt x="34380" y="46320"/>
                </a:lnTo>
                <a:lnTo>
                  <a:pt x="34520" y="46370"/>
                </a:lnTo>
                <a:lnTo>
                  <a:pt x="34740" y="46330"/>
                </a:lnTo>
                <a:lnTo>
                  <a:pt x="35260" y="45980"/>
                </a:lnTo>
                <a:lnTo>
                  <a:pt x="35440" y="45950"/>
                </a:lnTo>
                <a:lnTo>
                  <a:pt x="36060" y="45930"/>
                </a:lnTo>
                <a:lnTo>
                  <a:pt x="36260" y="45860"/>
                </a:lnTo>
                <a:lnTo>
                  <a:pt x="36360" y="45750"/>
                </a:lnTo>
                <a:lnTo>
                  <a:pt x="36570" y="45720"/>
                </a:lnTo>
                <a:lnTo>
                  <a:pt x="36750" y="45880"/>
                </a:lnTo>
                <a:lnTo>
                  <a:pt x="36800" y="46130"/>
                </a:lnTo>
                <a:lnTo>
                  <a:pt x="36840" y="46270"/>
                </a:lnTo>
                <a:lnTo>
                  <a:pt x="36970" y="46300"/>
                </a:lnTo>
                <a:lnTo>
                  <a:pt x="37040" y="46380"/>
                </a:lnTo>
                <a:lnTo>
                  <a:pt x="37080" y="46540"/>
                </a:lnTo>
                <a:lnTo>
                  <a:pt x="37180" y="46700"/>
                </a:lnTo>
                <a:lnTo>
                  <a:pt x="37150" y="47110"/>
                </a:lnTo>
                <a:lnTo>
                  <a:pt x="37200" y="47550"/>
                </a:lnTo>
                <a:lnTo>
                  <a:pt x="37800" y="48010"/>
                </a:lnTo>
                <a:lnTo>
                  <a:pt x="38050" y="48260"/>
                </a:lnTo>
                <a:lnTo>
                  <a:pt x="38590" y="48680"/>
                </a:lnTo>
                <a:lnTo>
                  <a:pt x="38840" y="49120"/>
                </a:lnTo>
                <a:lnTo>
                  <a:pt x="38930" y="49700"/>
                </a:lnTo>
                <a:lnTo>
                  <a:pt x="38780" y="49990"/>
                </a:lnTo>
                <a:lnTo>
                  <a:pt x="38590" y="50130"/>
                </a:lnTo>
                <a:lnTo>
                  <a:pt x="38570" y="50300"/>
                </a:lnTo>
                <a:lnTo>
                  <a:pt x="38660" y="50470"/>
                </a:lnTo>
                <a:lnTo>
                  <a:pt x="38800" y="50650"/>
                </a:lnTo>
                <a:lnTo>
                  <a:pt x="38820" y="50820"/>
                </a:lnTo>
                <a:lnTo>
                  <a:pt x="38620" y="50900"/>
                </a:lnTo>
                <a:lnTo>
                  <a:pt x="38460" y="51020"/>
                </a:lnTo>
                <a:lnTo>
                  <a:pt x="38430" y="51310"/>
                </a:lnTo>
                <a:lnTo>
                  <a:pt x="38530" y="51940"/>
                </a:lnTo>
                <a:lnTo>
                  <a:pt x="38960" y="53370"/>
                </a:lnTo>
                <a:lnTo>
                  <a:pt x="38950" y="53800"/>
                </a:lnTo>
                <a:lnTo>
                  <a:pt x="38900" y="53990"/>
                </a:lnTo>
                <a:lnTo>
                  <a:pt x="38740" y="53980"/>
                </a:lnTo>
                <a:lnTo>
                  <a:pt x="38440" y="54030"/>
                </a:lnTo>
                <a:lnTo>
                  <a:pt x="38200" y="54240"/>
                </a:lnTo>
                <a:lnTo>
                  <a:pt x="37950" y="54370"/>
                </a:lnTo>
                <a:lnTo>
                  <a:pt x="37410" y="54300"/>
                </a:lnTo>
                <a:lnTo>
                  <a:pt x="37250" y="54300"/>
                </a:lnTo>
                <a:lnTo>
                  <a:pt x="35500" y="52740"/>
                </a:lnTo>
                <a:lnTo>
                  <a:pt x="35350" y="52730"/>
                </a:lnTo>
                <a:lnTo>
                  <a:pt x="35100" y="52740"/>
                </a:lnTo>
                <a:lnTo>
                  <a:pt x="34280" y="52410"/>
                </a:lnTo>
                <a:lnTo>
                  <a:pt x="33940" y="5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Kohgiluyeh and Buyer Ahmad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4750" y="59160"/>
                </a:moveTo>
                <a:lnTo>
                  <a:pt x="34670" y="58310"/>
                </a:lnTo>
                <a:lnTo>
                  <a:pt x="34590" y="57940"/>
                </a:lnTo>
                <a:lnTo>
                  <a:pt x="34440" y="57770"/>
                </a:lnTo>
                <a:lnTo>
                  <a:pt x="34400" y="57490"/>
                </a:lnTo>
                <a:lnTo>
                  <a:pt x="34670" y="56850"/>
                </a:lnTo>
                <a:lnTo>
                  <a:pt x="34590" y="56560"/>
                </a:lnTo>
                <a:lnTo>
                  <a:pt x="34330" y="56370"/>
                </a:lnTo>
                <a:lnTo>
                  <a:pt x="33880" y="56130"/>
                </a:lnTo>
                <a:lnTo>
                  <a:pt x="33510" y="55760"/>
                </a:lnTo>
                <a:lnTo>
                  <a:pt x="33320" y="55520"/>
                </a:lnTo>
                <a:lnTo>
                  <a:pt x="32520" y="55620"/>
                </a:lnTo>
                <a:lnTo>
                  <a:pt x="32490" y="55490"/>
                </a:lnTo>
                <a:lnTo>
                  <a:pt x="32530" y="55310"/>
                </a:lnTo>
                <a:lnTo>
                  <a:pt x="32550" y="55150"/>
                </a:lnTo>
                <a:lnTo>
                  <a:pt x="32580" y="55060"/>
                </a:lnTo>
                <a:lnTo>
                  <a:pt x="32560" y="54840"/>
                </a:lnTo>
                <a:lnTo>
                  <a:pt x="32350" y="54060"/>
                </a:lnTo>
                <a:lnTo>
                  <a:pt x="32350" y="53740"/>
                </a:lnTo>
                <a:lnTo>
                  <a:pt x="32420" y="53560"/>
                </a:lnTo>
                <a:lnTo>
                  <a:pt x="32540" y="53400"/>
                </a:lnTo>
                <a:lnTo>
                  <a:pt x="32700" y="53280"/>
                </a:lnTo>
                <a:lnTo>
                  <a:pt x="33070" y="53130"/>
                </a:lnTo>
                <a:lnTo>
                  <a:pt x="33630" y="52620"/>
                </a:lnTo>
                <a:lnTo>
                  <a:pt x="33940" y="52200"/>
                </a:lnTo>
                <a:lnTo>
                  <a:pt x="34280" y="52410"/>
                </a:lnTo>
                <a:lnTo>
                  <a:pt x="35100" y="52740"/>
                </a:lnTo>
                <a:lnTo>
                  <a:pt x="35350" y="52730"/>
                </a:lnTo>
                <a:lnTo>
                  <a:pt x="35500" y="52740"/>
                </a:lnTo>
                <a:lnTo>
                  <a:pt x="37250" y="54300"/>
                </a:lnTo>
                <a:lnTo>
                  <a:pt x="37410" y="54300"/>
                </a:lnTo>
                <a:lnTo>
                  <a:pt x="37950" y="54370"/>
                </a:lnTo>
                <a:lnTo>
                  <a:pt x="38200" y="54240"/>
                </a:lnTo>
                <a:lnTo>
                  <a:pt x="38440" y="54030"/>
                </a:lnTo>
                <a:lnTo>
                  <a:pt x="38740" y="53980"/>
                </a:lnTo>
                <a:lnTo>
                  <a:pt x="38900" y="53990"/>
                </a:lnTo>
                <a:lnTo>
                  <a:pt x="38940" y="54360"/>
                </a:lnTo>
                <a:lnTo>
                  <a:pt x="39200" y="55030"/>
                </a:lnTo>
                <a:lnTo>
                  <a:pt x="39700" y="55570"/>
                </a:lnTo>
                <a:lnTo>
                  <a:pt x="40360" y="56050"/>
                </a:lnTo>
                <a:lnTo>
                  <a:pt x="40460" y="56140"/>
                </a:lnTo>
                <a:lnTo>
                  <a:pt x="40600" y="56820"/>
                </a:lnTo>
                <a:lnTo>
                  <a:pt x="40600" y="57080"/>
                </a:lnTo>
                <a:lnTo>
                  <a:pt x="40570" y="57140"/>
                </a:lnTo>
                <a:lnTo>
                  <a:pt x="40450" y="57260"/>
                </a:lnTo>
                <a:lnTo>
                  <a:pt x="40220" y="57400"/>
                </a:lnTo>
                <a:lnTo>
                  <a:pt x="39960" y="57470"/>
                </a:lnTo>
                <a:lnTo>
                  <a:pt x="39460" y="57340"/>
                </a:lnTo>
                <a:lnTo>
                  <a:pt x="39290" y="57230"/>
                </a:lnTo>
                <a:lnTo>
                  <a:pt x="39180" y="57100"/>
                </a:lnTo>
                <a:lnTo>
                  <a:pt x="39060" y="57070"/>
                </a:lnTo>
                <a:lnTo>
                  <a:pt x="38520" y="56810"/>
                </a:lnTo>
                <a:lnTo>
                  <a:pt x="38140" y="56710"/>
                </a:lnTo>
                <a:lnTo>
                  <a:pt x="38070" y="56790"/>
                </a:lnTo>
                <a:lnTo>
                  <a:pt x="38150" y="57250"/>
                </a:lnTo>
                <a:lnTo>
                  <a:pt x="38290" y="57670"/>
                </a:lnTo>
                <a:lnTo>
                  <a:pt x="38300" y="57800"/>
                </a:lnTo>
                <a:lnTo>
                  <a:pt x="38240" y="57910"/>
                </a:lnTo>
                <a:lnTo>
                  <a:pt x="38270" y="58030"/>
                </a:lnTo>
                <a:lnTo>
                  <a:pt x="38390" y="58230"/>
                </a:lnTo>
                <a:lnTo>
                  <a:pt x="38380" y="58510"/>
                </a:lnTo>
                <a:lnTo>
                  <a:pt x="38280" y="58720"/>
                </a:lnTo>
                <a:lnTo>
                  <a:pt x="37030" y="59450"/>
                </a:lnTo>
                <a:lnTo>
                  <a:pt x="36830" y="59480"/>
                </a:lnTo>
                <a:lnTo>
                  <a:pt x="36040" y="59440"/>
                </a:lnTo>
                <a:lnTo>
                  <a:pt x="35560" y="59550"/>
                </a:lnTo>
                <a:lnTo>
                  <a:pt x="35560" y="59570"/>
                </a:lnTo>
                <a:lnTo>
                  <a:pt x="35480" y="59490"/>
                </a:lnTo>
                <a:lnTo>
                  <a:pt x="35300" y="59360"/>
                </a:lnTo>
                <a:lnTo>
                  <a:pt x="34750" y="5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Fars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46720" y="74410"/>
                </a:moveTo>
                <a:lnTo>
                  <a:pt x="45780" y="73730"/>
                </a:lnTo>
                <a:lnTo>
                  <a:pt x="45180" y="73160"/>
                </a:lnTo>
                <a:lnTo>
                  <a:pt x="44550" y="72400"/>
                </a:lnTo>
                <a:lnTo>
                  <a:pt x="43920" y="70960"/>
                </a:lnTo>
                <a:lnTo>
                  <a:pt x="43560" y="70550"/>
                </a:lnTo>
                <a:lnTo>
                  <a:pt x="43400" y="70460"/>
                </a:lnTo>
                <a:lnTo>
                  <a:pt x="43200" y="70370"/>
                </a:lnTo>
                <a:lnTo>
                  <a:pt x="43080" y="70180"/>
                </a:lnTo>
                <a:lnTo>
                  <a:pt x="42390" y="68220"/>
                </a:lnTo>
                <a:lnTo>
                  <a:pt x="42280" y="67740"/>
                </a:lnTo>
                <a:lnTo>
                  <a:pt x="40170" y="63760"/>
                </a:lnTo>
                <a:lnTo>
                  <a:pt x="39750" y="63370"/>
                </a:lnTo>
                <a:lnTo>
                  <a:pt x="39370" y="63230"/>
                </a:lnTo>
                <a:lnTo>
                  <a:pt x="39070" y="62910"/>
                </a:lnTo>
                <a:lnTo>
                  <a:pt x="38740" y="62390"/>
                </a:lnTo>
                <a:lnTo>
                  <a:pt x="38480" y="61800"/>
                </a:lnTo>
                <a:lnTo>
                  <a:pt x="38170" y="61450"/>
                </a:lnTo>
                <a:lnTo>
                  <a:pt x="37520" y="61240"/>
                </a:lnTo>
                <a:lnTo>
                  <a:pt x="36480" y="61170"/>
                </a:lnTo>
                <a:lnTo>
                  <a:pt x="36210" y="61060"/>
                </a:lnTo>
                <a:lnTo>
                  <a:pt x="35930" y="60480"/>
                </a:lnTo>
                <a:lnTo>
                  <a:pt x="35690" y="60240"/>
                </a:lnTo>
                <a:lnTo>
                  <a:pt x="35560" y="59850"/>
                </a:lnTo>
                <a:lnTo>
                  <a:pt x="35560" y="59570"/>
                </a:lnTo>
                <a:lnTo>
                  <a:pt x="35560" y="59550"/>
                </a:lnTo>
                <a:lnTo>
                  <a:pt x="36040" y="59440"/>
                </a:lnTo>
                <a:lnTo>
                  <a:pt x="36830" y="59480"/>
                </a:lnTo>
                <a:lnTo>
                  <a:pt x="37030" y="59450"/>
                </a:lnTo>
                <a:lnTo>
                  <a:pt x="38280" y="58720"/>
                </a:lnTo>
                <a:lnTo>
                  <a:pt x="38380" y="58510"/>
                </a:lnTo>
                <a:lnTo>
                  <a:pt x="38390" y="58230"/>
                </a:lnTo>
                <a:lnTo>
                  <a:pt x="38270" y="58030"/>
                </a:lnTo>
                <a:lnTo>
                  <a:pt x="38240" y="57910"/>
                </a:lnTo>
                <a:lnTo>
                  <a:pt x="38300" y="57800"/>
                </a:lnTo>
                <a:lnTo>
                  <a:pt x="38290" y="57670"/>
                </a:lnTo>
                <a:lnTo>
                  <a:pt x="38150" y="57250"/>
                </a:lnTo>
                <a:lnTo>
                  <a:pt x="38070" y="56790"/>
                </a:lnTo>
                <a:lnTo>
                  <a:pt x="38140" y="56710"/>
                </a:lnTo>
                <a:lnTo>
                  <a:pt x="38520" y="56810"/>
                </a:lnTo>
                <a:lnTo>
                  <a:pt x="39060" y="57070"/>
                </a:lnTo>
                <a:lnTo>
                  <a:pt x="39180" y="57100"/>
                </a:lnTo>
                <a:lnTo>
                  <a:pt x="39290" y="57230"/>
                </a:lnTo>
                <a:lnTo>
                  <a:pt x="39460" y="57340"/>
                </a:lnTo>
                <a:lnTo>
                  <a:pt x="39960" y="57470"/>
                </a:lnTo>
                <a:lnTo>
                  <a:pt x="40220" y="57400"/>
                </a:lnTo>
                <a:lnTo>
                  <a:pt x="40450" y="57260"/>
                </a:lnTo>
                <a:lnTo>
                  <a:pt x="40570" y="57140"/>
                </a:lnTo>
                <a:lnTo>
                  <a:pt x="40600" y="57080"/>
                </a:lnTo>
                <a:lnTo>
                  <a:pt x="40600" y="56820"/>
                </a:lnTo>
                <a:lnTo>
                  <a:pt x="40460" y="56140"/>
                </a:lnTo>
                <a:lnTo>
                  <a:pt x="40820" y="56080"/>
                </a:lnTo>
                <a:lnTo>
                  <a:pt x="40950" y="56040"/>
                </a:lnTo>
                <a:lnTo>
                  <a:pt x="40950" y="55870"/>
                </a:lnTo>
                <a:lnTo>
                  <a:pt x="40900" y="55540"/>
                </a:lnTo>
                <a:lnTo>
                  <a:pt x="40940" y="55060"/>
                </a:lnTo>
                <a:lnTo>
                  <a:pt x="41330" y="54070"/>
                </a:lnTo>
                <a:lnTo>
                  <a:pt x="41430" y="53500"/>
                </a:lnTo>
                <a:lnTo>
                  <a:pt x="41540" y="53130"/>
                </a:lnTo>
                <a:lnTo>
                  <a:pt x="41410" y="52760"/>
                </a:lnTo>
                <a:lnTo>
                  <a:pt x="41140" y="52550"/>
                </a:lnTo>
                <a:lnTo>
                  <a:pt x="40930" y="52510"/>
                </a:lnTo>
                <a:lnTo>
                  <a:pt x="40740" y="52440"/>
                </a:lnTo>
                <a:lnTo>
                  <a:pt x="40600" y="52290"/>
                </a:lnTo>
                <a:lnTo>
                  <a:pt x="40490" y="52030"/>
                </a:lnTo>
                <a:lnTo>
                  <a:pt x="40510" y="51870"/>
                </a:lnTo>
                <a:lnTo>
                  <a:pt x="40960" y="51980"/>
                </a:lnTo>
                <a:lnTo>
                  <a:pt x="41320" y="51930"/>
                </a:lnTo>
                <a:lnTo>
                  <a:pt x="41950" y="51500"/>
                </a:lnTo>
                <a:lnTo>
                  <a:pt x="42090" y="51440"/>
                </a:lnTo>
                <a:lnTo>
                  <a:pt x="42180" y="51310"/>
                </a:lnTo>
                <a:lnTo>
                  <a:pt x="42820" y="50960"/>
                </a:lnTo>
                <a:lnTo>
                  <a:pt x="42900" y="50970"/>
                </a:lnTo>
                <a:lnTo>
                  <a:pt x="42970" y="51120"/>
                </a:lnTo>
                <a:lnTo>
                  <a:pt x="43020" y="51630"/>
                </a:lnTo>
                <a:lnTo>
                  <a:pt x="43230" y="51830"/>
                </a:lnTo>
                <a:lnTo>
                  <a:pt x="44280" y="52060"/>
                </a:lnTo>
                <a:lnTo>
                  <a:pt x="44630" y="52060"/>
                </a:lnTo>
                <a:lnTo>
                  <a:pt x="46240" y="51600"/>
                </a:lnTo>
                <a:lnTo>
                  <a:pt x="46250" y="51600"/>
                </a:lnTo>
                <a:lnTo>
                  <a:pt x="47450" y="52060"/>
                </a:lnTo>
                <a:lnTo>
                  <a:pt x="48160" y="52710"/>
                </a:lnTo>
                <a:lnTo>
                  <a:pt x="48760" y="53450"/>
                </a:lnTo>
                <a:lnTo>
                  <a:pt x="49860" y="56230"/>
                </a:lnTo>
                <a:lnTo>
                  <a:pt x="50650" y="57630"/>
                </a:lnTo>
                <a:lnTo>
                  <a:pt x="51400" y="58560"/>
                </a:lnTo>
                <a:lnTo>
                  <a:pt x="51600" y="58920"/>
                </a:lnTo>
                <a:lnTo>
                  <a:pt x="51770" y="60120"/>
                </a:lnTo>
                <a:lnTo>
                  <a:pt x="51900" y="60440"/>
                </a:lnTo>
                <a:lnTo>
                  <a:pt x="52640" y="60990"/>
                </a:lnTo>
                <a:lnTo>
                  <a:pt x="53590" y="61480"/>
                </a:lnTo>
                <a:lnTo>
                  <a:pt x="53590" y="61590"/>
                </a:lnTo>
                <a:lnTo>
                  <a:pt x="53720" y="62010"/>
                </a:lnTo>
                <a:lnTo>
                  <a:pt x="54100" y="62810"/>
                </a:lnTo>
                <a:lnTo>
                  <a:pt x="54160" y="63020"/>
                </a:lnTo>
                <a:lnTo>
                  <a:pt x="54260" y="63200"/>
                </a:lnTo>
                <a:lnTo>
                  <a:pt x="54370" y="63310"/>
                </a:lnTo>
                <a:lnTo>
                  <a:pt x="54580" y="63450"/>
                </a:lnTo>
                <a:lnTo>
                  <a:pt x="55660" y="63550"/>
                </a:lnTo>
                <a:lnTo>
                  <a:pt x="55930" y="63660"/>
                </a:lnTo>
                <a:lnTo>
                  <a:pt x="56890" y="66030"/>
                </a:lnTo>
                <a:lnTo>
                  <a:pt x="57160" y="66850"/>
                </a:lnTo>
                <a:lnTo>
                  <a:pt x="57160" y="67000"/>
                </a:lnTo>
                <a:lnTo>
                  <a:pt x="57010" y="67110"/>
                </a:lnTo>
                <a:lnTo>
                  <a:pt x="57030" y="67370"/>
                </a:lnTo>
                <a:lnTo>
                  <a:pt x="58450" y="68740"/>
                </a:lnTo>
                <a:lnTo>
                  <a:pt x="58570" y="69080"/>
                </a:lnTo>
                <a:lnTo>
                  <a:pt x="58520" y="69680"/>
                </a:lnTo>
                <a:lnTo>
                  <a:pt x="58280" y="70550"/>
                </a:lnTo>
                <a:lnTo>
                  <a:pt x="58250" y="70770"/>
                </a:lnTo>
                <a:lnTo>
                  <a:pt x="58280" y="70950"/>
                </a:lnTo>
                <a:lnTo>
                  <a:pt x="58680" y="71270"/>
                </a:lnTo>
                <a:lnTo>
                  <a:pt x="58900" y="71640"/>
                </a:lnTo>
                <a:lnTo>
                  <a:pt x="58870" y="71940"/>
                </a:lnTo>
                <a:lnTo>
                  <a:pt x="58790" y="72070"/>
                </a:lnTo>
                <a:lnTo>
                  <a:pt x="58680" y="72150"/>
                </a:lnTo>
                <a:lnTo>
                  <a:pt x="58540" y="72210"/>
                </a:lnTo>
                <a:lnTo>
                  <a:pt x="58270" y="72200"/>
                </a:lnTo>
                <a:lnTo>
                  <a:pt x="57840" y="72310"/>
                </a:lnTo>
                <a:lnTo>
                  <a:pt x="57200" y="72650"/>
                </a:lnTo>
                <a:lnTo>
                  <a:pt x="57010" y="72950"/>
                </a:lnTo>
                <a:lnTo>
                  <a:pt x="56860" y="73420"/>
                </a:lnTo>
                <a:lnTo>
                  <a:pt x="56590" y="73680"/>
                </a:lnTo>
                <a:lnTo>
                  <a:pt x="56000" y="73860"/>
                </a:lnTo>
                <a:lnTo>
                  <a:pt x="54740" y="73680"/>
                </a:lnTo>
                <a:lnTo>
                  <a:pt x="54310" y="73780"/>
                </a:lnTo>
                <a:lnTo>
                  <a:pt x="54080" y="73880"/>
                </a:lnTo>
                <a:lnTo>
                  <a:pt x="53860" y="73800"/>
                </a:lnTo>
                <a:lnTo>
                  <a:pt x="53570" y="73760"/>
                </a:lnTo>
                <a:lnTo>
                  <a:pt x="52310" y="73880"/>
                </a:lnTo>
                <a:lnTo>
                  <a:pt x="51830" y="74050"/>
                </a:lnTo>
                <a:lnTo>
                  <a:pt x="51620" y="74300"/>
                </a:lnTo>
                <a:lnTo>
                  <a:pt x="51550" y="74720"/>
                </a:lnTo>
                <a:lnTo>
                  <a:pt x="51450" y="75010"/>
                </a:lnTo>
                <a:lnTo>
                  <a:pt x="51450" y="75070"/>
                </a:lnTo>
                <a:lnTo>
                  <a:pt x="51500" y="75230"/>
                </a:lnTo>
                <a:lnTo>
                  <a:pt x="51370" y="75440"/>
                </a:lnTo>
                <a:lnTo>
                  <a:pt x="50880" y="75700"/>
                </a:lnTo>
                <a:lnTo>
                  <a:pt x="49440" y="75440"/>
                </a:lnTo>
                <a:lnTo>
                  <a:pt x="49320" y="75440"/>
                </a:lnTo>
                <a:lnTo>
                  <a:pt x="48980" y="75530"/>
                </a:lnTo>
                <a:lnTo>
                  <a:pt x="48900" y="75520"/>
                </a:lnTo>
                <a:lnTo>
                  <a:pt x="48820" y="75480"/>
                </a:lnTo>
                <a:lnTo>
                  <a:pt x="48420" y="75150"/>
                </a:lnTo>
                <a:lnTo>
                  <a:pt x="48240" y="75080"/>
                </a:lnTo>
                <a:lnTo>
                  <a:pt x="47190" y="74990"/>
                </a:lnTo>
                <a:lnTo>
                  <a:pt x="46850" y="74660"/>
                </a:lnTo>
                <a:lnTo>
                  <a:pt x="46720" y="74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Kerm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9630" y="51380"/>
                </a:moveTo>
                <a:lnTo>
                  <a:pt x="74980" y="53800"/>
                </a:lnTo>
                <a:lnTo>
                  <a:pt x="75660" y="54310"/>
                </a:lnTo>
                <a:lnTo>
                  <a:pt x="77540" y="57050"/>
                </a:lnTo>
                <a:lnTo>
                  <a:pt x="76570" y="61540"/>
                </a:lnTo>
                <a:lnTo>
                  <a:pt x="76530" y="61990"/>
                </a:lnTo>
                <a:lnTo>
                  <a:pt x="76640" y="62110"/>
                </a:lnTo>
                <a:lnTo>
                  <a:pt x="76860" y="62250"/>
                </a:lnTo>
                <a:lnTo>
                  <a:pt x="77040" y="62730"/>
                </a:lnTo>
                <a:lnTo>
                  <a:pt x="77210" y="63870"/>
                </a:lnTo>
                <a:lnTo>
                  <a:pt x="77190" y="64340"/>
                </a:lnTo>
                <a:lnTo>
                  <a:pt x="77050" y="64870"/>
                </a:lnTo>
                <a:lnTo>
                  <a:pt x="76650" y="65480"/>
                </a:lnTo>
                <a:lnTo>
                  <a:pt x="76590" y="65820"/>
                </a:lnTo>
                <a:lnTo>
                  <a:pt x="76650" y="66180"/>
                </a:lnTo>
                <a:lnTo>
                  <a:pt x="76660" y="66620"/>
                </a:lnTo>
                <a:lnTo>
                  <a:pt x="76800" y="66910"/>
                </a:lnTo>
                <a:lnTo>
                  <a:pt x="76850" y="67120"/>
                </a:lnTo>
                <a:lnTo>
                  <a:pt x="76840" y="67320"/>
                </a:lnTo>
                <a:lnTo>
                  <a:pt x="76700" y="67470"/>
                </a:lnTo>
                <a:lnTo>
                  <a:pt x="76490" y="67640"/>
                </a:lnTo>
                <a:lnTo>
                  <a:pt x="75390" y="68280"/>
                </a:lnTo>
                <a:lnTo>
                  <a:pt x="74860" y="68460"/>
                </a:lnTo>
                <a:lnTo>
                  <a:pt x="74590" y="68600"/>
                </a:lnTo>
                <a:lnTo>
                  <a:pt x="74760" y="68880"/>
                </a:lnTo>
                <a:lnTo>
                  <a:pt x="75150" y="69170"/>
                </a:lnTo>
                <a:lnTo>
                  <a:pt x="75310" y="69440"/>
                </a:lnTo>
                <a:lnTo>
                  <a:pt x="75170" y="69920"/>
                </a:lnTo>
                <a:lnTo>
                  <a:pt x="74630" y="70640"/>
                </a:lnTo>
                <a:lnTo>
                  <a:pt x="74660" y="72480"/>
                </a:lnTo>
                <a:lnTo>
                  <a:pt x="74600" y="73090"/>
                </a:lnTo>
                <a:lnTo>
                  <a:pt x="74050" y="75220"/>
                </a:lnTo>
                <a:lnTo>
                  <a:pt x="74050" y="75740"/>
                </a:lnTo>
                <a:lnTo>
                  <a:pt x="74170" y="76190"/>
                </a:lnTo>
                <a:lnTo>
                  <a:pt x="74190" y="76390"/>
                </a:lnTo>
                <a:lnTo>
                  <a:pt x="74170" y="76730"/>
                </a:lnTo>
                <a:lnTo>
                  <a:pt x="74270" y="77090"/>
                </a:lnTo>
                <a:lnTo>
                  <a:pt x="74630" y="77500"/>
                </a:lnTo>
                <a:lnTo>
                  <a:pt x="74870" y="78000"/>
                </a:lnTo>
                <a:lnTo>
                  <a:pt x="74740" y="78400"/>
                </a:lnTo>
                <a:lnTo>
                  <a:pt x="74610" y="78630"/>
                </a:lnTo>
                <a:lnTo>
                  <a:pt x="74690" y="78750"/>
                </a:lnTo>
                <a:lnTo>
                  <a:pt x="74840" y="78890"/>
                </a:lnTo>
                <a:lnTo>
                  <a:pt x="74840" y="79070"/>
                </a:lnTo>
                <a:lnTo>
                  <a:pt x="74690" y="79250"/>
                </a:lnTo>
                <a:lnTo>
                  <a:pt x="74570" y="79490"/>
                </a:lnTo>
                <a:lnTo>
                  <a:pt x="74660" y="79800"/>
                </a:lnTo>
                <a:lnTo>
                  <a:pt x="74820" y="79990"/>
                </a:lnTo>
                <a:lnTo>
                  <a:pt x="74860" y="80190"/>
                </a:lnTo>
                <a:lnTo>
                  <a:pt x="74790" y="80390"/>
                </a:lnTo>
                <a:lnTo>
                  <a:pt x="74700" y="80500"/>
                </a:lnTo>
                <a:lnTo>
                  <a:pt x="74710" y="80670"/>
                </a:lnTo>
                <a:lnTo>
                  <a:pt x="74640" y="80760"/>
                </a:lnTo>
                <a:lnTo>
                  <a:pt x="74590" y="80900"/>
                </a:lnTo>
                <a:lnTo>
                  <a:pt x="74590" y="81220"/>
                </a:lnTo>
                <a:lnTo>
                  <a:pt x="74560" y="81410"/>
                </a:lnTo>
                <a:lnTo>
                  <a:pt x="74470" y="81640"/>
                </a:lnTo>
                <a:lnTo>
                  <a:pt x="74280" y="81350"/>
                </a:lnTo>
                <a:lnTo>
                  <a:pt x="74210" y="81300"/>
                </a:lnTo>
                <a:lnTo>
                  <a:pt x="74080" y="81300"/>
                </a:lnTo>
                <a:lnTo>
                  <a:pt x="73900" y="81220"/>
                </a:lnTo>
                <a:lnTo>
                  <a:pt x="73760" y="81260"/>
                </a:lnTo>
                <a:lnTo>
                  <a:pt x="73620" y="81410"/>
                </a:lnTo>
                <a:lnTo>
                  <a:pt x="73420" y="81430"/>
                </a:lnTo>
                <a:lnTo>
                  <a:pt x="73180" y="81420"/>
                </a:lnTo>
                <a:lnTo>
                  <a:pt x="72990" y="81380"/>
                </a:lnTo>
                <a:lnTo>
                  <a:pt x="72910" y="81240"/>
                </a:lnTo>
                <a:lnTo>
                  <a:pt x="72900" y="81070"/>
                </a:lnTo>
                <a:lnTo>
                  <a:pt x="72850" y="80960"/>
                </a:lnTo>
                <a:lnTo>
                  <a:pt x="72840" y="80860"/>
                </a:lnTo>
                <a:lnTo>
                  <a:pt x="72880" y="80760"/>
                </a:lnTo>
                <a:lnTo>
                  <a:pt x="72890" y="80700"/>
                </a:lnTo>
                <a:lnTo>
                  <a:pt x="72800" y="80650"/>
                </a:lnTo>
                <a:lnTo>
                  <a:pt x="72510" y="80600"/>
                </a:lnTo>
                <a:lnTo>
                  <a:pt x="72330" y="80520"/>
                </a:lnTo>
                <a:lnTo>
                  <a:pt x="72160" y="80480"/>
                </a:lnTo>
                <a:lnTo>
                  <a:pt x="72000" y="80560"/>
                </a:lnTo>
                <a:lnTo>
                  <a:pt x="71740" y="80580"/>
                </a:lnTo>
                <a:lnTo>
                  <a:pt x="71360" y="80510"/>
                </a:lnTo>
                <a:lnTo>
                  <a:pt x="70730" y="80560"/>
                </a:lnTo>
                <a:lnTo>
                  <a:pt x="70720" y="80450"/>
                </a:lnTo>
                <a:lnTo>
                  <a:pt x="70820" y="80330"/>
                </a:lnTo>
                <a:lnTo>
                  <a:pt x="70880" y="80040"/>
                </a:lnTo>
                <a:lnTo>
                  <a:pt x="70880" y="79890"/>
                </a:lnTo>
                <a:lnTo>
                  <a:pt x="70850" y="79730"/>
                </a:lnTo>
                <a:lnTo>
                  <a:pt x="70960" y="78710"/>
                </a:lnTo>
                <a:lnTo>
                  <a:pt x="71020" y="78540"/>
                </a:lnTo>
                <a:lnTo>
                  <a:pt x="71110" y="78440"/>
                </a:lnTo>
                <a:lnTo>
                  <a:pt x="71140" y="78350"/>
                </a:lnTo>
                <a:lnTo>
                  <a:pt x="71130" y="78220"/>
                </a:lnTo>
                <a:lnTo>
                  <a:pt x="71020" y="77880"/>
                </a:lnTo>
                <a:lnTo>
                  <a:pt x="71020" y="77770"/>
                </a:lnTo>
                <a:lnTo>
                  <a:pt x="71120" y="77780"/>
                </a:lnTo>
                <a:lnTo>
                  <a:pt x="71420" y="77960"/>
                </a:lnTo>
                <a:lnTo>
                  <a:pt x="71460" y="77860"/>
                </a:lnTo>
                <a:lnTo>
                  <a:pt x="71320" y="77560"/>
                </a:lnTo>
                <a:lnTo>
                  <a:pt x="71050" y="77240"/>
                </a:lnTo>
                <a:lnTo>
                  <a:pt x="70690" y="76950"/>
                </a:lnTo>
                <a:lnTo>
                  <a:pt x="70370" y="76750"/>
                </a:lnTo>
                <a:lnTo>
                  <a:pt x="70060" y="76750"/>
                </a:lnTo>
                <a:lnTo>
                  <a:pt x="69870" y="76880"/>
                </a:lnTo>
                <a:lnTo>
                  <a:pt x="69750" y="77030"/>
                </a:lnTo>
                <a:lnTo>
                  <a:pt x="69530" y="77240"/>
                </a:lnTo>
                <a:lnTo>
                  <a:pt x="69390" y="77200"/>
                </a:lnTo>
                <a:lnTo>
                  <a:pt x="69070" y="76960"/>
                </a:lnTo>
                <a:lnTo>
                  <a:pt x="67620" y="76190"/>
                </a:lnTo>
                <a:lnTo>
                  <a:pt x="67520" y="75880"/>
                </a:lnTo>
                <a:lnTo>
                  <a:pt x="67370" y="73900"/>
                </a:lnTo>
                <a:lnTo>
                  <a:pt x="67230" y="73480"/>
                </a:lnTo>
                <a:lnTo>
                  <a:pt x="67100" y="73220"/>
                </a:lnTo>
                <a:lnTo>
                  <a:pt x="66980" y="73160"/>
                </a:lnTo>
                <a:lnTo>
                  <a:pt x="66870" y="73000"/>
                </a:lnTo>
                <a:lnTo>
                  <a:pt x="66950" y="72840"/>
                </a:lnTo>
                <a:lnTo>
                  <a:pt x="67080" y="72730"/>
                </a:lnTo>
                <a:lnTo>
                  <a:pt x="67050" y="72460"/>
                </a:lnTo>
                <a:lnTo>
                  <a:pt x="66840" y="72140"/>
                </a:lnTo>
                <a:lnTo>
                  <a:pt x="66620" y="71900"/>
                </a:lnTo>
                <a:lnTo>
                  <a:pt x="66510" y="71690"/>
                </a:lnTo>
                <a:lnTo>
                  <a:pt x="66330" y="71450"/>
                </a:lnTo>
                <a:lnTo>
                  <a:pt x="66080" y="71320"/>
                </a:lnTo>
                <a:lnTo>
                  <a:pt x="65940" y="71300"/>
                </a:lnTo>
                <a:lnTo>
                  <a:pt x="65840" y="71220"/>
                </a:lnTo>
                <a:lnTo>
                  <a:pt x="65770" y="71100"/>
                </a:lnTo>
                <a:lnTo>
                  <a:pt x="65600" y="70270"/>
                </a:lnTo>
                <a:lnTo>
                  <a:pt x="65640" y="69730"/>
                </a:lnTo>
                <a:lnTo>
                  <a:pt x="65610" y="69640"/>
                </a:lnTo>
                <a:lnTo>
                  <a:pt x="65120" y="69400"/>
                </a:lnTo>
                <a:lnTo>
                  <a:pt x="64860" y="69390"/>
                </a:lnTo>
                <a:lnTo>
                  <a:pt x="64640" y="69560"/>
                </a:lnTo>
                <a:lnTo>
                  <a:pt x="64500" y="69740"/>
                </a:lnTo>
                <a:lnTo>
                  <a:pt x="63990" y="70220"/>
                </a:lnTo>
                <a:lnTo>
                  <a:pt x="63430" y="70500"/>
                </a:lnTo>
                <a:lnTo>
                  <a:pt x="63130" y="70550"/>
                </a:lnTo>
                <a:lnTo>
                  <a:pt x="62570" y="70470"/>
                </a:lnTo>
                <a:lnTo>
                  <a:pt x="62090" y="70170"/>
                </a:lnTo>
                <a:lnTo>
                  <a:pt x="61690" y="69800"/>
                </a:lnTo>
                <a:lnTo>
                  <a:pt x="61260" y="69260"/>
                </a:lnTo>
                <a:lnTo>
                  <a:pt x="61170" y="68730"/>
                </a:lnTo>
                <a:lnTo>
                  <a:pt x="61280" y="68340"/>
                </a:lnTo>
                <a:lnTo>
                  <a:pt x="61190" y="66290"/>
                </a:lnTo>
                <a:lnTo>
                  <a:pt x="61060" y="66100"/>
                </a:lnTo>
                <a:lnTo>
                  <a:pt x="60920" y="66110"/>
                </a:lnTo>
                <a:lnTo>
                  <a:pt x="60370" y="66370"/>
                </a:lnTo>
                <a:lnTo>
                  <a:pt x="59420" y="67090"/>
                </a:lnTo>
                <a:lnTo>
                  <a:pt x="59180" y="67150"/>
                </a:lnTo>
                <a:lnTo>
                  <a:pt x="58970" y="67050"/>
                </a:lnTo>
                <a:lnTo>
                  <a:pt x="58760" y="66900"/>
                </a:lnTo>
                <a:lnTo>
                  <a:pt x="58560" y="66630"/>
                </a:lnTo>
                <a:lnTo>
                  <a:pt x="58140" y="66300"/>
                </a:lnTo>
                <a:lnTo>
                  <a:pt x="57290" y="66060"/>
                </a:lnTo>
                <a:lnTo>
                  <a:pt x="56890" y="66030"/>
                </a:lnTo>
                <a:lnTo>
                  <a:pt x="55930" y="63660"/>
                </a:lnTo>
                <a:lnTo>
                  <a:pt x="55660" y="63550"/>
                </a:lnTo>
                <a:lnTo>
                  <a:pt x="54580" y="63450"/>
                </a:lnTo>
                <a:lnTo>
                  <a:pt x="54370" y="63310"/>
                </a:lnTo>
                <a:lnTo>
                  <a:pt x="54260" y="63200"/>
                </a:lnTo>
                <a:lnTo>
                  <a:pt x="54160" y="63020"/>
                </a:lnTo>
                <a:lnTo>
                  <a:pt x="54100" y="62810"/>
                </a:lnTo>
                <a:lnTo>
                  <a:pt x="53720" y="62010"/>
                </a:lnTo>
                <a:lnTo>
                  <a:pt x="53590" y="61590"/>
                </a:lnTo>
                <a:lnTo>
                  <a:pt x="53590" y="61480"/>
                </a:lnTo>
                <a:lnTo>
                  <a:pt x="53800" y="61390"/>
                </a:lnTo>
                <a:lnTo>
                  <a:pt x="53850" y="61350"/>
                </a:lnTo>
                <a:lnTo>
                  <a:pt x="54320" y="61290"/>
                </a:lnTo>
                <a:lnTo>
                  <a:pt x="54470" y="61180"/>
                </a:lnTo>
                <a:lnTo>
                  <a:pt x="54470" y="61030"/>
                </a:lnTo>
                <a:lnTo>
                  <a:pt x="54400" y="60810"/>
                </a:lnTo>
                <a:lnTo>
                  <a:pt x="54350" y="60500"/>
                </a:lnTo>
                <a:lnTo>
                  <a:pt x="54410" y="58740"/>
                </a:lnTo>
                <a:lnTo>
                  <a:pt x="54260" y="58630"/>
                </a:lnTo>
                <a:lnTo>
                  <a:pt x="54110" y="58450"/>
                </a:lnTo>
                <a:lnTo>
                  <a:pt x="53990" y="57900"/>
                </a:lnTo>
                <a:lnTo>
                  <a:pt x="53720" y="57170"/>
                </a:lnTo>
                <a:lnTo>
                  <a:pt x="53450" y="56670"/>
                </a:lnTo>
                <a:lnTo>
                  <a:pt x="53440" y="56400"/>
                </a:lnTo>
                <a:lnTo>
                  <a:pt x="53550" y="56000"/>
                </a:lnTo>
                <a:lnTo>
                  <a:pt x="53760" y="55580"/>
                </a:lnTo>
                <a:lnTo>
                  <a:pt x="54180" y="55120"/>
                </a:lnTo>
                <a:lnTo>
                  <a:pt x="56820" y="54650"/>
                </a:lnTo>
                <a:lnTo>
                  <a:pt x="57430" y="54670"/>
                </a:lnTo>
                <a:lnTo>
                  <a:pt x="57810" y="54750"/>
                </a:lnTo>
                <a:lnTo>
                  <a:pt x="58700" y="54630"/>
                </a:lnTo>
                <a:lnTo>
                  <a:pt x="59500" y="54280"/>
                </a:lnTo>
                <a:lnTo>
                  <a:pt x="59570" y="53900"/>
                </a:lnTo>
                <a:lnTo>
                  <a:pt x="59630" y="52160"/>
                </a:lnTo>
                <a:lnTo>
                  <a:pt x="59840" y="51710"/>
                </a:lnTo>
                <a:lnTo>
                  <a:pt x="62340" y="50390"/>
                </a:lnTo>
                <a:lnTo>
                  <a:pt x="62670" y="50040"/>
                </a:lnTo>
                <a:lnTo>
                  <a:pt x="63650" y="49480"/>
                </a:lnTo>
                <a:lnTo>
                  <a:pt x="63870" y="49250"/>
                </a:lnTo>
                <a:lnTo>
                  <a:pt x="63970" y="49090"/>
                </a:lnTo>
                <a:lnTo>
                  <a:pt x="64570" y="49200"/>
                </a:lnTo>
                <a:lnTo>
                  <a:pt x="69630" y="51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Hamad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2610" y="32700"/>
                </a:moveTo>
                <a:lnTo>
                  <a:pt x="22760" y="32620"/>
                </a:lnTo>
                <a:lnTo>
                  <a:pt x="23040" y="32540"/>
                </a:lnTo>
                <a:lnTo>
                  <a:pt x="23220" y="32450"/>
                </a:lnTo>
                <a:lnTo>
                  <a:pt x="23270" y="32290"/>
                </a:lnTo>
                <a:lnTo>
                  <a:pt x="23360" y="32260"/>
                </a:lnTo>
                <a:lnTo>
                  <a:pt x="23510" y="32640"/>
                </a:lnTo>
                <a:lnTo>
                  <a:pt x="23610" y="32690"/>
                </a:lnTo>
                <a:lnTo>
                  <a:pt x="23770" y="32550"/>
                </a:lnTo>
                <a:lnTo>
                  <a:pt x="23930" y="32290"/>
                </a:lnTo>
                <a:lnTo>
                  <a:pt x="24030" y="31860"/>
                </a:lnTo>
                <a:lnTo>
                  <a:pt x="23900" y="31330"/>
                </a:lnTo>
                <a:lnTo>
                  <a:pt x="23630" y="31060"/>
                </a:lnTo>
                <a:lnTo>
                  <a:pt x="23430" y="30940"/>
                </a:lnTo>
                <a:lnTo>
                  <a:pt x="23200" y="30660"/>
                </a:lnTo>
                <a:lnTo>
                  <a:pt x="22700" y="29520"/>
                </a:lnTo>
                <a:lnTo>
                  <a:pt x="22370" y="29030"/>
                </a:lnTo>
                <a:lnTo>
                  <a:pt x="22440" y="28890"/>
                </a:lnTo>
                <a:lnTo>
                  <a:pt x="22690" y="28610"/>
                </a:lnTo>
                <a:lnTo>
                  <a:pt x="22800" y="28600"/>
                </a:lnTo>
                <a:lnTo>
                  <a:pt x="23020" y="29060"/>
                </a:lnTo>
                <a:lnTo>
                  <a:pt x="23160" y="29100"/>
                </a:lnTo>
                <a:lnTo>
                  <a:pt x="23320" y="29030"/>
                </a:lnTo>
                <a:lnTo>
                  <a:pt x="23450" y="28900"/>
                </a:lnTo>
                <a:lnTo>
                  <a:pt x="23790" y="28790"/>
                </a:lnTo>
                <a:lnTo>
                  <a:pt x="23790" y="28640"/>
                </a:lnTo>
                <a:lnTo>
                  <a:pt x="23730" y="28520"/>
                </a:lnTo>
                <a:lnTo>
                  <a:pt x="23600" y="28340"/>
                </a:lnTo>
                <a:lnTo>
                  <a:pt x="23510" y="28100"/>
                </a:lnTo>
                <a:lnTo>
                  <a:pt x="23680" y="28060"/>
                </a:lnTo>
                <a:lnTo>
                  <a:pt x="24380" y="28440"/>
                </a:lnTo>
                <a:lnTo>
                  <a:pt x="24530" y="28730"/>
                </a:lnTo>
                <a:lnTo>
                  <a:pt x="24750" y="28860"/>
                </a:lnTo>
                <a:lnTo>
                  <a:pt x="25760" y="28890"/>
                </a:lnTo>
                <a:lnTo>
                  <a:pt x="26170" y="29120"/>
                </a:lnTo>
                <a:lnTo>
                  <a:pt x="26570" y="29210"/>
                </a:lnTo>
                <a:lnTo>
                  <a:pt x="26920" y="29090"/>
                </a:lnTo>
                <a:lnTo>
                  <a:pt x="27090" y="28850"/>
                </a:lnTo>
                <a:lnTo>
                  <a:pt x="27090" y="28750"/>
                </a:lnTo>
                <a:lnTo>
                  <a:pt x="27310" y="28660"/>
                </a:lnTo>
                <a:lnTo>
                  <a:pt x="27830" y="28660"/>
                </a:lnTo>
                <a:lnTo>
                  <a:pt x="28220" y="28890"/>
                </a:lnTo>
                <a:lnTo>
                  <a:pt x="28400" y="29120"/>
                </a:lnTo>
                <a:lnTo>
                  <a:pt x="28250" y="29330"/>
                </a:lnTo>
                <a:lnTo>
                  <a:pt x="28580" y="29580"/>
                </a:lnTo>
                <a:lnTo>
                  <a:pt x="29180" y="29680"/>
                </a:lnTo>
                <a:lnTo>
                  <a:pt x="29310" y="29650"/>
                </a:lnTo>
                <a:lnTo>
                  <a:pt x="29980" y="29820"/>
                </a:lnTo>
                <a:lnTo>
                  <a:pt x="30100" y="29900"/>
                </a:lnTo>
                <a:lnTo>
                  <a:pt x="30090" y="30040"/>
                </a:lnTo>
                <a:lnTo>
                  <a:pt x="30130" y="30240"/>
                </a:lnTo>
                <a:lnTo>
                  <a:pt x="30240" y="30390"/>
                </a:lnTo>
                <a:lnTo>
                  <a:pt x="30230" y="30610"/>
                </a:lnTo>
                <a:lnTo>
                  <a:pt x="30070" y="30790"/>
                </a:lnTo>
                <a:lnTo>
                  <a:pt x="29910" y="30760"/>
                </a:lnTo>
                <a:lnTo>
                  <a:pt x="29810" y="30620"/>
                </a:lnTo>
                <a:lnTo>
                  <a:pt x="29820" y="30480"/>
                </a:lnTo>
                <a:lnTo>
                  <a:pt x="29810" y="30370"/>
                </a:lnTo>
                <a:lnTo>
                  <a:pt x="29680" y="30380"/>
                </a:lnTo>
                <a:lnTo>
                  <a:pt x="29530" y="30570"/>
                </a:lnTo>
                <a:lnTo>
                  <a:pt x="29620" y="30960"/>
                </a:lnTo>
                <a:lnTo>
                  <a:pt x="29830" y="31310"/>
                </a:lnTo>
                <a:lnTo>
                  <a:pt x="29890" y="31570"/>
                </a:lnTo>
                <a:lnTo>
                  <a:pt x="29660" y="31840"/>
                </a:lnTo>
                <a:lnTo>
                  <a:pt x="29390" y="31920"/>
                </a:lnTo>
                <a:lnTo>
                  <a:pt x="29250" y="31940"/>
                </a:lnTo>
                <a:lnTo>
                  <a:pt x="29170" y="32030"/>
                </a:lnTo>
                <a:lnTo>
                  <a:pt x="29180" y="32110"/>
                </a:lnTo>
                <a:lnTo>
                  <a:pt x="29290" y="32220"/>
                </a:lnTo>
                <a:lnTo>
                  <a:pt x="29500" y="32330"/>
                </a:lnTo>
                <a:lnTo>
                  <a:pt x="30000" y="32470"/>
                </a:lnTo>
                <a:lnTo>
                  <a:pt x="30240" y="32580"/>
                </a:lnTo>
                <a:lnTo>
                  <a:pt x="30470" y="32850"/>
                </a:lnTo>
                <a:lnTo>
                  <a:pt x="30590" y="33140"/>
                </a:lnTo>
                <a:lnTo>
                  <a:pt x="30690" y="33760"/>
                </a:lnTo>
                <a:lnTo>
                  <a:pt x="30580" y="33990"/>
                </a:lnTo>
                <a:lnTo>
                  <a:pt x="30370" y="33970"/>
                </a:lnTo>
                <a:lnTo>
                  <a:pt x="30220" y="33830"/>
                </a:lnTo>
                <a:lnTo>
                  <a:pt x="30030" y="33610"/>
                </a:lnTo>
                <a:lnTo>
                  <a:pt x="29960" y="33350"/>
                </a:lnTo>
                <a:lnTo>
                  <a:pt x="30060" y="33130"/>
                </a:lnTo>
                <a:lnTo>
                  <a:pt x="29950" y="32970"/>
                </a:lnTo>
                <a:lnTo>
                  <a:pt x="29540" y="32900"/>
                </a:lnTo>
                <a:lnTo>
                  <a:pt x="28680" y="32940"/>
                </a:lnTo>
                <a:lnTo>
                  <a:pt x="28560" y="33120"/>
                </a:lnTo>
                <a:lnTo>
                  <a:pt x="28620" y="33460"/>
                </a:lnTo>
                <a:lnTo>
                  <a:pt x="28560" y="33660"/>
                </a:lnTo>
                <a:lnTo>
                  <a:pt x="28440" y="33860"/>
                </a:lnTo>
                <a:lnTo>
                  <a:pt x="28420" y="34260"/>
                </a:lnTo>
                <a:lnTo>
                  <a:pt x="28500" y="34710"/>
                </a:lnTo>
                <a:lnTo>
                  <a:pt x="28390" y="34730"/>
                </a:lnTo>
                <a:lnTo>
                  <a:pt x="28180" y="34630"/>
                </a:lnTo>
                <a:lnTo>
                  <a:pt x="27690" y="34580"/>
                </a:lnTo>
                <a:lnTo>
                  <a:pt x="27530" y="34640"/>
                </a:lnTo>
                <a:lnTo>
                  <a:pt x="27600" y="34800"/>
                </a:lnTo>
                <a:lnTo>
                  <a:pt x="27830" y="34900"/>
                </a:lnTo>
                <a:lnTo>
                  <a:pt x="27910" y="35260"/>
                </a:lnTo>
                <a:lnTo>
                  <a:pt x="27950" y="35860"/>
                </a:lnTo>
                <a:lnTo>
                  <a:pt x="28290" y="36520"/>
                </a:lnTo>
                <a:lnTo>
                  <a:pt x="28360" y="36830"/>
                </a:lnTo>
                <a:lnTo>
                  <a:pt x="28390" y="37140"/>
                </a:lnTo>
                <a:lnTo>
                  <a:pt x="28470" y="37510"/>
                </a:lnTo>
                <a:lnTo>
                  <a:pt x="28460" y="37640"/>
                </a:lnTo>
                <a:lnTo>
                  <a:pt x="28380" y="37760"/>
                </a:lnTo>
                <a:lnTo>
                  <a:pt x="27880" y="38200"/>
                </a:lnTo>
                <a:lnTo>
                  <a:pt x="26600" y="37650"/>
                </a:lnTo>
                <a:lnTo>
                  <a:pt x="26290" y="37680"/>
                </a:lnTo>
                <a:lnTo>
                  <a:pt x="26040" y="37670"/>
                </a:lnTo>
                <a:lnTo>
                  <a:pt x="25920" y="37700"/>
                </a:lnTo>
                <a:lnTo>
                  <a:pt x="25670" y="37960"/>
                </a:lnTo>
                <a:lnTo>
                  <a:pt x="25530" y="37990"/>
                </a:lnTo>
                <a:lnTo>
                  <a:pt x="25360" y="37930"/>
                </a:lnTo>
                <a:lnTo>
                  <a:pt x="24310" y="37800"/>
                </a:lnTo>
                <a:lnTo>
                  <a:pt x="22290" y="36470"/>
                </a:lnTo>
                <a:lnTo>
                  <a:pt x="22190" y="36330"/>
                </a:lnTo>
                <a:lnTo>
                  <a:pt x="21990" y="36200"/>
                </a:lnTo>
                <a:lnTo>
                  <a:pt x="21870" y="36140"/>
                </a:lnTo>
                <a:lnTo>
                  <a:pt x="21950" y="35980"/>
                </a:lnTo>
                <a:lnTo>
                  <a:pt x="22130" y="35720"/>
                </a:lnTo>
                <a:lnTo>
                  <a:pt x="22590" y="35690"/>
                </a:lnTo>
                <a:lnTo>
                  <a:pt x="23120" y="35800"/>
                </a:lnTo>
                <a:lnTo>
                  <a:pt x="23270" y="35680"/>
                </a:lnTo>
                <a:lnTo>
                  <a:pt x="23250" y="35420"/>
                </a:lnTo>
                <a:lnTo>
                  <a:pt x="23310" y="35040"/>
                </a:lnTo>
                <a:lnTo>
                  <a:pt x="23260" y="34810"/>
                </a:lnTo>
                <a:lnTo>
                  <a:pt x="23170" y="34670"/>
                </a:lnTo>
                <a:lnTo>
                  <a:pt x="23060" y="34690"/>
                </a:lnTo>
                <a:lnTo>
                  <a:pt x="22840" y="34790"/>
                </a:lnTo>
                <a:lnTo>
                  <a:pt x="22440" y="35210"/>
                </a:lnTo>
                <a:lnTo>
                  <a:pt x="22320" y="35020"/>
                </a:lnTo>
                <a:lnTo>
                  <a:pt x="22250" y="34790"/>
                </a:lnTo>
                <a:lnTo>
                  <a:pt x="22120" y="34720"/>
                </a:lnTo>
                <a:lnTo>
                  <a:pt x="21970" y="34690"/>
                </a:lnTo>
                <a:lnTo>
                  <a:pt x="21620" y="34500"/>
                </a:lnTo>
                <a:lnTo>
                  <a:pt x="21380" y="34310"/>
                </a:lnTo>
                <a:lnTo>
                  <a:pt x="21340" y="34080"/>
                </a:lnTo>
                <a:lnTo>
                  <a:pt x="21410" y="33990"/>
                </a:lnTo>
                <a:lnTo>
                  <a:pt x="21560" y="33930"/>
                </a:lnTo>
                <a:lnTo>
                  <a:pt x="22030" y="33880"/>
                </a:lnTo>
                <a:lnTo>
                  <a:pt x="22250" y="33550"/>
                </a:lnTo>
                <a:lnTo>
                  <a:pt x="22430" y="33130"/>
                </a:lnTo>
                <a:lnTo>
                  <a:pt x="22590" y="32950"/>
                </a:lnTo>
                <a:lnTo>
                  <a:pt x="22620" y="32790"/>
                </a:lnTo>
                <a:lnTo>
                  <a:pt x="22610" y="3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Lor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20420" y="37920"/>
                </a:moveTo>
                <a:lnTo>
                  <a:pt x="20500" y="37860"/>
                </a:lnTo>
                <a:lnTo>
                  <a:pt x="20570" y="37750"/>
                </a:lnTo>
                <a:lnTo>
                  <a:pt x="20550" y="37710"/>
                </a:lnTo>
                <a:lnTo>
                  <a:pt x="20550" y="37650"/>
                </a:lnTo>
                <a:lnTo>
                  <a:pt x="20560" y="37540"/>
                </a:lnTo>
                <a:lnTo>
                  <a:pt x="20550" y="37480"/>
                </a:lnTo>
                <a:lnTo>
                  <a:pt x="20530" y="37430"/>
                </a:lnTo>
                <a:lnTo>
                  <a:pt x="20500" y="37400"/>
                </a:lnTo>
                <a:lnTo>
                  <a:pt x="20470" y="37360"/>
                </a:lnTo>
                <a:lnTo>
                  <a:pt x="20460" y="37300"/>
                </a:lnTo>
                <a:lnTo>
                  <a:pt x="20490" y="37220"/>
                </a:lnTo>
                <a:lnTo>
                  <a:pt x="20760" y="37090"/>
                </a:lnTo>
                <a:lnTo>
                  <a:pt x="21090" y="37070"/>
                </a:lnTo>
                <a:lnTo>
                  <a:pt x="21320" y="36950"/>
                </a:lnTo>
                <a:lnTo>
                  <a:pt x="21350" y="36630"/>
                </a:lnTo>
                <a:lnTo>
                  <a:pt x="21310" y="36330"/>
                </a:lnTo>
                <a:lnTo>
                  <a:pt x="21320" y="36200"/>
                </a:lnTo>
                <a:lnTo>
                  <a:pt x="21410" y="36140"/>
                </a:lnTo>
                <a:lnTo>
                  <a:pt x="21550" y="36100"/>
                </a:lnTo>
                <a:lnTo>
                  <a:pt x="21870" y="36140"/>
                </a:lnTo>
                <a:lnTo>
                  <a:pt x="21990" y="36200"/>
                </a:lnTo>
                <a:lnTo>
                  <a:pt x="22190" y="36330"/>
                </a:lnTo>
                <a:lnTo>
                  <a:pt x="22290" y="36470"/>
                </a:lnTo>
                <a:lnTo>
                  <a:pt x="24310" y="37800"/>
                </a:lnTo>
                <a:lnTo>
                  <a:pt x="25360" y="37930"/>
                </a:lnTo>
                <a:lnTo>
                  <a:pt x="25530" y="37990"/>
                </a:lnTo>
                <a:lnTo>
                  <a:pt x="25670" y="37960"/>
                </a:lnTo>
                <a:lnTo>
                  <a:pt x="25920" y="37700"/>
                </a:lnTo>
                <a:lnTo>
                  <a:pt x="26040" y="37670"/>
                </a:lnTo>
                <a:lnTo>
                  <a:pt x="26290" y="37680"/>
                </a:lnTo>
                <a:lnTo>
                  <a:pt x="26600" y="37650"/>
                </a:lnTo>
                <a:lnTo>
                  <a:pt x="27880" y="38200"/>
                </a:lnTo>
                <a:lnTo>
                  <a:pt x="27810" y="38320"/>
                </a:lnTo>
                <a:lnTo>
                  <a:pt x="27780" y="38500"/>
                </a:lnTo>
                <a:lnTo>
                  <a:pt x="27830" y="38660"/>
                </a:lnTo>
                <a:lnTo>
                  <a:pt x="27850" y="38790"/>
                </a:lnTo>
                <a:lnTo>
                  <a:pt x="27660" y="39220"/>
                </a:lnTo>
                <a:lnTo>
                  <a:pt x="27620" y="39350"/>
                </a:lnTo>
                <a:lnTo>
                  <a:pt x="27600" y="39480"/>
                </a:lnTo>
                <a:lnTo>
                  <a:pt x="27660" y="39600"/>
                </a:lnTo>
                <a:lnTo>
                  <a:pt x="27900" y="39740"/>
                </a:lnTo>
                <a:lnTo>
                  <a:pt x="28210" y="39860"/>
                </a:lnTo>
                <a:lnTo>
                  <a:pt x="28740" y="39900"/>
                </a:lnTo>
                <a:lnTo>
                  <a:pt x="28870" y="39950"/>
                </a:lnTo>
                <a:lnTo>
                  <a:pt x="29250" y="39710"/>
                </a:lnTo>
                <a:lnTo>
                  <a:pt x="29340" y="39620"/>
                </a:lnTo>
                <a:lnTo>
                  <a:pt x="29500" y="39120"/>
                </a:lnTo>
                <a:lnTo>
                  <a:pt x="29710" y="39000"/>
                </a:lnTo>
                <a:lnTo>
                  <a:pt x="29970" y="38910"/>
                </a:lnTo>
                <a:lnTo>
                  <a:pt x="30200" y="38780"/>
                </a:lnTo>
                <a:lnTo>
                  <a:pt x="30460" y="38860"/>
                </a:lnTo>
                <a:lnTo>
                  <a:pt x="30670" y="39110"/>
                </a:lnTo>
                <a:lnTo>
                  <a:pt x="30800" y="39330"/>
                </a:lnTo>
                <a:lnTo>
                  <a:pt x="30800" y="39480"/>
                </a:lnTo>
                <a:lnTo>
                  <a:pt x="30730" y="39640"/>
                </a:lnTo>
                <a:lnTo>
                  <a:pt x="30680" y="39810"/>
                </a:lnTo>
                <a:lnTo>
                  <a:pt x="30720" y="39950"/>
                </a:lnTo>
                <a:lnTo>
                  <a:pt x="30880" y="40080"/>
                </a:lnTo>
                <a:lnTo>
                  <a:pt x="31230" y="40260"/>
                </a:lnTo>
                <a:lnTo>
                  <a:pt x="31390" y="40430"/>
                </a:lnTo>
                <a:lnTo>
                  <a:pt x="31540" y="40540"/>
                </a:lnTo>
                <a:lnTo>
                  <a:pt x="31650" y="40470"/>
                </a:lnTo>
                <a:lnTo>
                  <a:pt x="31680" y="40320"/>
                </a:lnTo>
                <a:lnTo>
                  <a:pt x="31770" y="40140"/>
                </a:lnTo>
                <a:lnTo>
                  <a:pt x="31940" y="40020"/>
                </a:lnTo>
                <a:lnTo>
                  <a:pt x="32040" y="40080"/>
                </a:lnTo>
                <a:lnTo>
                  <a:pt x="32120" y="40220"/>
                </a:lnTo>
                <a:lnTo>
                  <a:pt x="32270" y="40330"/>
                </a:lnTo>
                <a:lnTo>
                  <a:pt x="32370" y="40440"/>
                </a:lnTo>
                <a:lnTo>
                  <a:pt x="32360" y="40610"/>
                </a:lnTo>
                <a:lnTo>
                  <a:pt x="32400" y="40770"/>
                </a:lnTo>
                <a:lnTo>
                  <a:pt x="32700" y="40930"/>
                </a:lnTo>
                <a:lnTo>
                  <a:pt x="32740" y="40970"/>
                </a:lnTo>
                <a:lnTo>
                  <a:pt x="32630" y="41200"/>
                </a:lnTo>
                <a:lnTo>
                  <a:pt x="32610" y="41510"/>
                </a:lnTo>
                <a:lnTo>
                  <a:pt x="32620" y="41750"/>
                </a:lnTo>
                <a:lnTo>
                  <a:pt x="32150" y="42710"/>
                </a:lnTo>
                <a:lnTo>
                  <a:pt x="32120" y="42840"/>
                </a:lnTo>
                <a:lnTo>
                  <a:pt x="32110" y="42950"/>
                </a:lnTo>
                <a:lnTo>
                  <a:pt x="32000" y="43010"/>
                </a:lnTo>
                <a:lnTo>
                  <a:pt x="31300" y="43210"/>
                </a:lnTo>
                <a:lnTo>
                  <a:pt x="31030" y="43530"/>
                </a:lnTo>
                <a:lnTo>
                  <a:pt x="30940" y="44200"/>
                </a:lnTo>
                <a:lnTo>
                  <a:pt x="30730" y="44360"/>
                </a:lnTo>
                <a:lnTo>
                  <a:pt x="30350" y="44480"/>
                </a:lnTo>
                <a:lnTo>
                  <a:pt x="30240" y="44550"/>
                </a:lnTo>
                <a:lnTo>
                  <a:pt x="30180" y="44670"/>
                </a:lnTo>
                <a:lnTo>
                  <a:pt x="30150" y="44800"/>
                </a:lnTo>
                <a:lnTo>
                  <a:pt x="30160" y="44860"/>
                </a:lnTo>
                <a:lnTo>
                  <a:pt x="29810" y="44930"/>
                </a:lnTo>
                <a:lnTo>
                  <a:pt x="29150" y="44870"/>
                </a:lnTo>
                <a:lnTo>
                  <a:pt x="28050" y="44110"/>
                </a:lnTo>
                <a:lnTo>
                  <a:pt x="27010" y="44000"/>
                </a:lnTo>
                <a:lnTo>
                  <a:pt x="26710" y="43910"/>
                </a:lnTo>
                <a:lnTo>
                  <a:pt x="26470" y="43680"/>
                </a:lnTo>
                <a:lnTo>
                  <a:pt x="25980" y="43530"/>
                </a:lnTo>
                <a:lnTo>
                  <a:pt x="25480" y="43570"/>
                </a:lnTo>
                <a:lnTo>
                  <a:pt x="25150" y="43670"/>
                </a:lnTo>
                <a:lnTo>
                  <a:pt x="23990" y="43750"/>
                </a:lnTo>
                <a:lnTo>
                  <a:pt x="23740" y="43940"/>
                </a:lnTo>
                <a:lnTo>
                  <a:pt x="23090" y="45640"/>
                </a:lnTo>
                <a:lnTo>
                  <a:pt x="22840" y="46020"/>
                </a:lnTo>
                <a:lnTo>
                  <a:pt x="22780" y="45960"/>
                </a:lnTo>
                <a:lnTo>
                  <a:pt x="22690" y="45830"/>
                </a:lnTo>
                <a:lnTo>
                  <a:pt x="21930" y="44230"/>
                </a:lnTo>
                <a:lnTo>
                  <a:pt x="21370" y="43500"/>
                </a:lnTo>
                <a:lnTo>
                  <a:pt x="21220" y="43330"/>
                </a:lnTo>
                <a:lnTo>
                  <a:pt x="21150" y="43290"/>
                </a:lnTo>
                <a:lnTo>
                  <a:pt x="21060" y="43260"/>
                </a:lnTo>
                <a:lnTo>
                  <a:pt x="21000" y="43200"/>
                </a:lnTo>
                <a:lnTo>
                  <a:pt x="20910" y="43020"/>
                </a:lnTo>
                <a:lnTo>
                  <a:pt x="20790" y="42890"/>
                </a:lnTo>
                <a:lnTo>
                  <a:pt x="20740" y="42860"/>
                </a:lnTo>
                <a:lnTo>
                  <a:pt x="20670" y="42860"/>
                </a:lnTo>
                <a:lnTo>
                  <a:pt x="20610" y="42840"/>
                </a:lnTo>
                <a:lnTo>
                  <a:pt x="20590" y="42770"/>
                </a:lnTo>
                <a:lnTo>
                  <a:pt x="20540" y="42710"/>
                </a:lnTo>
                <a:lnTo>
                  <a:pt x="19960" y="42420"/>
                </a:lnTo>
                <a:lnTo>
                  <a:pt x="19760" y="42370"/>
                </a:lnTo>
                <a:lnTo>
                  <a:pt x="19640" y="42300"/>
                </a:lnTo>
                <a:lnTo>
                  <a:pt x="19550" y="42210"/>
                </a:lnTo>
                <a:lnTo>
                  <a:pt x="19550" y="42130"/>
                </a:lnTo>
                <a:lnTo>
                  <a:pt x="19470" y="42100"/>
                </a:lnTo>
                <a:lnTo>
                  <a:pt x="19230" y="41920"/>
                </a:lnTo>
                <a:lnTo>
                  <a:pt x="19210" y="41890"/>
                </a:lnTo>
                <a:lnTo>
                  <a:pt x="19190" y="41870"/>
                </a:lnTo>
                <a:lnTo>
                  <a:pt x="19150" y="41860"/>
                </a:lnTo>
                <a:lnTo>
                  <a:pt x="19120" y="41870"/>
                </a:lnTo>
                <a:lnTo>
                  <a:pt x="19090" y="41890"/>
                </a:lnTo>
                <a:lnTo>
                  <a:pt x="19070" y="41900"/>
                </a:lnTo>
                <a:lnTo>
                  <a:pt x="19030" y="41890"/>
                </a:lnTo>
                <a:lnTo>
                  <a:pt x="19020" y="41860"/>
                </a:lnTo>
                <a:lnTo>
                  <a:pt x="19010" y="41840"/>
                </a:lnTo>
                <a:lnTo>
                  <a:pt x="19000" y="41820"/>
                </a:lnTo>
                <a:lnTo>
                  <a:pt x="18830" y="41760"/>
                </a:lnTo>
                <a:lnTo>
                  <a:pt x="18740" y="41720"/>
                </a:lnTo>
                <a:lnTo>
                  <a:pt x="18680" y="41670"/>
                </a:lnTo>
                <a:lnTo>
                  <a:pt x="18620" y="41590"/>
                </a:lnTo>
                <a:lnTo>
                  <a:pt x="18600" y="41550"/>
                </a:lnTo>
                <a:lnTo>
                  <a:pt x="18660" y="41450"/>
                </a:lnTo>
                <a:lnTo>
                  <a:pt x="18670" y="41390"/>
                </a:lnTo>
                <a:lnTo>
                  <a:pt x="18650" y="41340"/>
                </a:lnTo>
                <a:lnTo>
                  <a:pt x="18600" y="41320"/>
                </a:lnTo>
                <a:lnTo>
                  <a:pt x="18340" y="41170"/>
                </a:lnTo>
                <a:lnTo>
                  <a:pt x="18240" y="41130"/>
                </a:lnTo>
                <a:lnTo>
                  <a:pt x="18120" y="40970"/>
                </a:lnTo>
                <a:lnTo>
                  <a:pt x="17970" y="40890"/>
                </a:lnTo>
                <a:lnTo>
                  <a:pt x="17870" y="40710"/>
                </a:lnTo>
                <a:lnTo>
                  <a:pt x="17790" y="40660"/>
                </a:lnTo>
                <a:lnTo>
                  <a:pt x="17790" y="40620"/>
                </a:lnTo>
                <a:lnTo>
                  <a:pt x="17860" y="40400"/>
                </a:lnTo>
                <a:lnTo>
                  <a:pt x="17870" y="40320"/>
                </a:lnTo>
                <a:lnTo>
                  <a:pt x="17950" y="40280"/>
                </a:lnTo>
                <a:lnTo>
                  <a:pt x="18040" y="40270"/>
                </a:lnTo>
                <a:lnTo>
                  <a:pt x="18140" y="40020"/>
                </a:lnTo>
                <a:lnTo>
                  <a:pt x="18430" y="39740"/>
                </a:lnTo>
                <a:lnTo>
                  <a:pt x="20080" y="39270"/>
                </a:lnTo>
                <a:lnTo>
                  <a:pt x="20170" y="39140"/>
                </a:lnTo>
                <a:lnTo>
                  <a:pt x="20440" y="38960"/>
                </a:lnTo>
                <a:lnTo>
                  <a:pt x="20550" y="38840"/>
                </a:lnTo>
                <a:lnTo>
                  <a:pt x="20610" y="38720"/>
                </a:lnTo>
                <a:lnTo>
                  <a:pt x="20640" y="38540"/>
                </a:lnTo>
                <a:lnTo>
                  <a:pt x="20590" y="38260"/>
                </a:lnTo>
                <a:lnTo>
                  <a:pt x="20490" y="38010"/>
                </a:lnTo>
                <a:lnTo>
                  <a:pt x="20420" y="37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Yazd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61980" y="32960"/>
                </a:moveTo>
                <a:lnTo>
                  <a:pt x="63900" y="32460"/>
                </a:lnTo>
                <a:lnTo>
                  <a:pt x="65770" y="31570"/>
                </a:lnTo>
                <a:lnTo>
                  <a:pt x="66960" y="31260"/>
                </a:lnTo>
                <a:lnTo>
                  <a:pt x="67480" y="31400"/>
                </a:lnTo>
                <a:lnTo>
                  <a:pt x="68860" y="32460"/>
                </a:lnTo>
                <a:lnTo>
                  <a:pt x="69020" y="32820"/>
                </a:lnTo>
                <a:lnTo>
                  <a:pt x="68950" y="33190"/>
                </a:lnTo>
                <a:lnTo>
                  <a:pt x="68500" y="33630"/>
                </a:lnTo>
                <a:lnTo>
                  <a:pt x="66630" y="34960"/>
                </a:lnTo>
                <a:lnTo>
                  <a:pt x="66310" y="35540"/>
                </a:lnTo>
                <a:lnTo>
                  <a:pt x="65720" y="37320"/>
                </a:lnTo>
                <a:lnTo>
                  <a:pt x="65680" y="38290"/>
                </a:lnTo>
                <a:lnTo>
                  <a:pt x="65970" y="39920"/>
                </a:lnTo>
                <a:lnTo>
                  <a:pt x="66190" y="40270"/>
                </a:lnTo>
                <a:lnTo>
                  <a:pt x="67130" y="40380"/>
                </a:lnTo>
                <a:lnTo>
                  <a:pt x="68330" y="40100"/>
                </a:lnTo>
                <a:lnTo>
                  <a:pt x="68530" y="40360"/>
                </a:lnTo>
                <a:lnTo>
                  <a:pt x="68720" y="40720"/>
                </a:lnTo>
                <a:lnTo>
                  <a:pt x="69070" y="43100"/>
                </a:lnTo>
                <a:lnTo>
                  <a:pt x="69380" y="43800"/>
                </a:lnTo>
                <a:lnTo>
                  <a:pt x="69780" y="44030"/>
                </a:lnTo>
                <a:lnTo>
                  <a:pt x="69890" y="44120"/>
                </a:lnTo>
                <a:lnTo>
                  <a:pt x="70190" y="44260"/>
                </a:lnTo>
                <a:lnTo>
                  <a:pt x="70590" y="44510"/>
                </a:lnTo>
                <a:lnTo>
                  <a:pt x="70980" y="45100"/>
                </a:lnTo>
                <a:lnTo>
                  <a:pt x="71100" y="45190"/>
                </a:lnTo>
                <a:lnTo>
                  <a:pt x="71120" y="45620"/>
                </a:lnTo>
                <a:lnTo>
                  <a:pt x="71080" y="45790"/>
                </a:lnTo>
                <a:lnTo>
                  <a:pt x="70960" y="46000"/>
                </a:lnTo>
                <a:lnTo>
                  <a:pt x="70880" y="46200"/>
                </a:lnTo>
                <a:lnTo>
                  <a:pt x="70910" y="46330"/>
                </a:lnTo>
                <a:lnTo>
                  <a:pt x="70980" y="46450"/>
                </a:lnTo>
                <a:lnTo>
                  <a:pt x="71120" y="46610"/>
                </a:lnTo>
                <a:lnTo>
                  <a:pt x="71130" y="46780"/>
                </a:lnTo>
                <a:lnTo>
                  <a:pt x="71270" y="47090"/>
                </a:lnTo>
                <a:lnTo>
                  <a:pt x="71460" y="47410"/>
                </a:lnTo>
                <a:lnTo>
                  <a:pt x="71450" y="47710"/>
                </a:lnTo>
                <a:lnTo>
                  <a:pt x="71340" y="48020"/>
                </a:lnTo>
                <a:lnTo>
                  <a:pt x="71300" y="48290"/>
                </a:lnTo>
                <a:lnTo>
                  <a:pt x="71220" y="48550"/>
                </a:lnTo>
                <a:lnTo>
                  <a:pt x="70600" y="49400"/>
                </a:lnTo>
                <a:lnTo>
                  <a:pt x="70420" y="49880"/>
                </a:lnTo>
                <a:lnTo>
                  <a:pt x="69940" y="50630"/>
                </a:lnTo>
                <a:lnTo>
                  <a:pt x="69690" y="51270"/>
                </a:lnTo>
                <a:lnTo>
                  <a:pt x="69630" y="51380"/>
                </a:lnTo>
                <a:lnTo>
                  <a:pt x="64570" y="49200"/>
                </a:lnTo>
                <a:lnTo>
                  <a:pt x="63970" y="49090"/>
                </a:lnTo>
                <a:lnTo>
                  <a:pt x="63870" y="49250"/>
                </a:lnTo>
                <a:lnTo>
                  <a:pt x="63650" y="49480"/>
                </a:lnTo>
                <a:lnTo>
                  <a:pt x="62670" y="50040"/>
                </a:lnTo>
                <a:lnTo>
                  <a:pt x="62340" y="50390"/>
                </a:lnTo>
                <a:lnTo>
                  <a:pt x="59840" y="51710"/>
                </a:lnTo>
                <a:lnTo>
                  <a:pt x="59630" y="52160"/>
                </a:lnTo>
                <a:lnTo>
                  <a:pt x="59570" y="53900"/>
                </a:lnTo>
                <a:lnTo>
                  <a:pt x="59500" y="54280"/>
                </a:lnTo>
                <a:lnTo>
                  <a:pt x="58700" y="54630"/>
                </a:lnTo>
                <a:lnTo>
                  <a:pt x="57810" y="54750"/>
                </a:lnTo>
                <a:lnTo>
                  <a:pt x="57430" y="54670"/>
                </a:lnTo>
                <a:lnTo>
                  <a:pt x="56820" y="54650"/>
                </a:lnTo>
                <a:lnTo>
                  <a:pt x="54180" y="55120"/>
                </a:lnTo>
                <a:lnTo>
                  <a:pt x="53760" y="55580"/>
                </a:lnTo>
                <a:lnTo>
                  <a:pt x="53550" y="56000"/>
                </a:lnTo>
                <a:lnTo>
                  <a:pt x="53440" y="56400"/>
                </a:lnTo>
                <a:lnTo>
                  <a:pt x="53450" y="56670"/>
                </a:lnTo>
                <a:lnTo>
                  <a:pt x="53720" y="57170"/>
                </a:lnTo>
                <a:lnTo>
                  <a:pt x="53990" y="57900"/>
                </a:lnTo>
                <a:lnTo>
                  <a:pt x="54110" y="58450"/>
                </a:lnTo>
                <a:lnTo>
                  <a:pt x="54260" y="58630"/>
                </a:lnTo>
                <a:lnTo>
                  <a:pt x="54410" y="58740"/>
                </a:lnTo>
                <a:lnTo>
                  <a:pt x="54350" y="60500"/>
                </a:lnTo>
                <a:lnTo>
                  <a:pt x="54400" y="60810"/>
                </a:lnTo>
                <a:lnTo>
                  <a:pt x="54470" y="61030"/>
                </a:lnTo>
                <a:lnTo>
                  <a:pt x="54470" y="61180"/>
                </a:lnTo>
                <a:lnTo>
                  <a:pt x="54320" y="61290"/>
                </a:lnTo>
                <a:lnTo>
                  <a:pt x="53850" y="61350"/>
                </a:lnTo>
                <a:lnTo>
                  <a:pt x="53800" y="61390"/>
                </a:lnTo>
                <a:lnTo>
                  <a:pt x="53590" y="61480"/>
                </a:lnTo>
                <a:lnTo>
                  <a:pt x="52640" y="60990"/>
                </a:lnTo>
                <a:lnTo>
                  <a:pt x="51900" y="60440"/>
                </a:lnTo>
                <a:lnTo>
                  <a:pt x="51770" y="60120"/>
                </a:lnTo>
                <a:lnTo>
                  <a:pt x="51600" y="58920"/>
                </a:lnTo>
                <a:lnTo>
                  <a:pt x="51400" y="58560"/>
                </a:lnTo>
                <a:lnTo>
                  <a:pt x="50650" y="57630"/>
                </a:lnTo>
                <a:lnTo>
                  <a:pt x="49860" y="56230"/>
                </a:lnTo>
                <a:lnTo>
                  <a:pt x="48760" y="53450"/>
                </a:lnTo>
                <a:lnTo>
                  <a:pt x="48160" y="52710"/>
                </a:lnTo>
                <a:lnTo>
                  <a:pt x="47450" y="52060"/>
                </a:lnTo>
                <a:lnTo>
                  <a:pt x="46250" y="51600"/>
                </a:lnTo>
                <a:lnTo>
                  <a:pt x="46040" y="50780"/>
                </a:lnTo>
                <a:lnTo>
                  <a:pt x="46030" y="50400"/>
                </a:lnTo>
                <a:lnTo>
                  <a:pt x="46080" y="50260"/>
                </a:lnTo>
                <a:lnTo>
                  <a:pt x="46170" y="49590"/>
                </a:lnTo>
                <a:lnTo>
                  <a:pt x="46370" y="48810"/>
                </a:lnTo>
                <a:lnTo>
                  <a:pt x="46410" y="48450"/>
                </a:lnTo>
                <a:lnTo>
                  <a:pt x="46270" y="46740"/>
                </a:lnTo>
                <a:lnTo>
                  <a:pt x="46310" y="46550"/>
                </a:lnTo>
                <a:lnTo>
                  <a:pt x="46500" y="46430"/>
                </a:lnTo>
                <a:lnTo>
                  <a:pt x="46840" y="46330"/>
                </a:lnTo>
                <a:lnTo>
                  <a:pt x="47140" y="46150"/>
                </a:lnTo>
                <a:lnTo>
                  <a:pt x="47350" y="45980"/>
                </a:lnTo>
                <a:lnTo>
                  <a:pt x="47630" y="45800"/>
                </a:lnTo>
                <a:lnTo>
                  <a:pt x="48090" y="45620"/>
                </a:lnTo>
                <a:lnTo>
                  <a:pt x="48430" y="45610"/>
                </a:lnTo>
                <a:lnTo>
                  <a:pt x="49920" y="45950"/>
                </a:lnTo>
                <a:lnTo>
                  <a:pt x="54910" y="44230"/>
                </a:lnTo>
                <a:lnTo>
                  <a:pt x="55400" y="43950"/>
                </a:lnTo>
                <a:lnTo>
                  <a:pt x="55660" y="43630"/>
                </a:lnTo>
                <a:lnTo>
                  <a:pt x="55840" y="43290"/>
                </a:lnTo>
                <a:lnTo>
                  <a:pt x="56000" y="42870"/>
                </a:lnTo>
                <a:lnTo>
                  <a:pt x="56210" y="41930"/>
                </a:lnTo>
                <a:lnTo>
                  <a:pt x="56460" y="41610"/>
                </a:lnTo>
                <a:lnTo>
                  <a:pt x="56930" y="41360"/>
                </a:lnTo>
                <a:lnTo>
                  <a:pt x="57300" y="41320"/>
                </a:lnTo>
                <a:lnTo>
                  <a:pt x="57570" y="41130"/>
                </a:lnTo>
                <a:lnTo>
                  <a:pt x="57970" y="40430"/>
                </a:lnTo>
                <a:lnTo>
                  <a:pt x="58100" y="40030"/>
                </a:lnTo>
                <a:lnTo>
                  <a:pt x="58040" y="36190"/>
                </a:lnTo>
                <a:lnTo>
                  <a:pt x="58040" y="36180"/>
                </a:lnTo>
                <a:lnTo>
                  <a:pt x="58130" y="36140"/>
                </a:lnTo>
                <a:lnTo>
                  <a:pt x="58560" y="36060"/>
                </a:lnTo>
                <a:lnTo>
                  <a:pt x="59770" y="36080"/>
                </a:lnTo>
                <a:lnTo>
                  <a:pt x="60280" y="35820"/>
                </a:lnTo>
                <a:lnTo>
                  <a:pt x="61980" y="32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Qom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41590" y="33140"/>
                </a:moveTo>
                <a:lnTo>
                  <a:pt x="41660" y="33370"/>
                </a:lnTo>
                <a:lnTo>
                  <a:pt x="41650" y="33830"/>
                </a:lnTo>
                <a:lnTo>
                  <a:pt x="41520" y="34330"/>
                </a:lnTo>
                <a:lnTo>
                  <a:pt x="41310" y="34820"/>
                </a:lnTo>
                <a:lnTo>
                  <a:pt x="41150" y="35050"/>
                </a:lnTo>
                <a:lnTo>
                  <a:pt x="39570" y="35460"/>
                </a:lnTo>
                <a:lnTo>
                  <a:pt x="39200" y="35440"/>
                </a:lnTo>
                <a:lnTo>
                  <a:pt x="38190" y="35560"/>
                </a:lnTo>
                <a:lnTo>
                  <a:pt x="37740" y="35750"/>
                </a:lnTo>
                <a:lnTo>
                  <a:pt x="37560" y="35930"/>
                </a:lnTo>
                <a:lnTo>
                  <a:pt x="37500" y="36100"/>
                </a:lnTo>
                <a:lnTo>
                  <a:pt x="37360" y="37220"/>
                </a:lnTo>
                <a:lnTo>
                  <a:pt x="37460" y="37460"/>
                </a:lnTo>
                <a:lnTo>
                  <a:pt x="37590" y="37530"/>
                </a:lnTo>
                <a:lnTo>
                  <a:pt x="36510" y="37240"/>
                </a:lnTo>
                <a:lnTo>
                  <a:pt x="36020" y="36970"/>
                </a:lnTo>
                <a:lnTo>
                  <a:pt x="34810" y="36860"/>
                </a:lnTo>
                <a:lnTo>
                  <a:pt x="34500" y="36600"/>
                </a:lnTo>
                <a:lnTo>
                  <a:pt x="34280" y="36330"/>
                </a:lnTo>
                <a:lnTo>
                  <a:pt x="34160" y="36040"/>
                </a:lnTo>
                <a:lnTo>
                  <a:pt x="34180" y="35810"/>
                </a:lnTo>
                <a:lnTo>
                  <a:pt x="34110" y="35640"/>
                </a:lnTo>
                <a:lnTo>
                  <a:pt x="33970" y="35480"/>
                </a:lnTo>
                <a:lnTo>
                  <a:pt x="33840" y="35390"/>
                </a:lnTo>
                <a:lnTo>
                  <a:pt x="33650" y="35410"/>
                </a:lnTo>
                <a:lnTo>
                  <a:pt x="33480" y="35330"/>
                </a:lnTo>
                <a:lnTo>
                  <a:pt x="33270" y="35140"/>
                </a:lnTo>
                <a:lnTo>
                  <a:pt x="33010" y="34850"/>
                </a:lnTo>
                <a:lnTo>
                  <a:pt x="33060" y="34550"/>
                </a:lnTo>
                <a:lnTo>
                  <a:pt x="33500" y="34300"/>
                </a:lnTo>
                <a:lnTo>
                  <a:pt x="33550" y="34190"/>
                </a:lnTo>
                <a:lnTo>
                  <a:pt x="33450" y="34050"/>
                </a:lnTo>
                <a:lnTo>
                  <a:pt x="33460" y="33680"/>
                </a:lnTo>
                <a:lnTo>
                  <a:pt x="33720" y="33460"/>
                </a:lnTo>
                <a:lnTo>
                  <a:pt x="34150" y="33520"/>
                </a:lnTo>
                <a:lnTo>
                  <a:pt x="34560" y="33400"/>
                </a:lnTo>
                <a:lnTo>
                  <a:pt x="34840" y="33210"/>
                </a:lnTo>
                <a:lnTo>
                  <a:pt x="35420" y="33120"/>
                </a:lnTo>
                <a:lnTo>
                  <a:pt x="35910" y="32960"/>
                </a:lnTo>
                <a:lnTo>
                  <a:pt x="36000" y="32900"/>
                </a:lnTo>
                <a:lnTo>
                  <a:pt x="36050" y="32680"/>
                </a:lnTo>
                <a:lnTo>
                  <a:pt x="36140" y="31800"/>
                </a:lnTo>
                <a:lnTo>
                  <a:pt x="36290" y="31350"/>
                </a:lnTo>
                <a:lnTo>
                  <a:pt x="36430" y="31160"/>
                </a:lnTo>
                <a:lnTo>
                  <a:pt x="36430" y="31180"/>
                </a:lnTo>
                <a:lnTo>
                  <a:pt x="37780" y="31190"/>
                </a:lnTo>
                <a:lnTo>
                  <a:pt x="38910" y="31540"/>
                </a:lnTo>
                <a:lnTo>
                  <a:pt x="4159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Tehr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9120" y="25960"/>
                </a:moveTo>
                <a:lnTo>
                  <a:pt x="39630" y="26260"/>
                </a:lnTo>
                <a:lnTo>
                  <a:pt x="40350" y="26320"/>
                </a:lnTo>
                <a:lnTo>
                  <a:pt x="40990" y="26570"/>
                </a:lnTo>
                <a:lnTo>
                  <a:pt x="41470" y="27090"/>
                </a:lnTo>
                <a:lnTo>
                  <a:pt x="41750" y="27610"/>
                </a:lnTo>
                <a:lnTo>
                  <a:pt x="41910" y="27800"/>
                </a:lnTo>
                <a:lnTo>
                  <a:pt x="42060" y="27890"/>
                </a:lnTo>
                <a:lnTo>
                  <a:pt x="42290" y="27970"/>
                </a:lnTo>
                <a:lnTo>
                  <a:pt x="42660" y="27990"/>
                </a:lnTo>
                <a:lnTo>
                  <a:pt x="42980" y="27860"/>
                </a:lnTo>
                <a:lnTo>
                  <a:pt x="43590" y="27120"/>
                </a:lnTo>
                <a:lnTo>
                  <a:pt x="44030" y="26780"/>
                </a:lnTo>
                <a:lnTo>
                  <a:pt x="44340" y="26820"/>
                </a:lnTo>
                <a:lnTo>
                  <a:pt x="44670" y="26960"/>
                </a:lnTo>
                <a:lnTo>
                  <a:pt x="45100" y="27040"/>
                </a:lnTo>
                <a:lnTo>
                  <a:pt x="45630" y="27330"/>
                </a:lnTo>
                <a:lnTo>
                  <a:pt x="45990" y="27400"/>
                </a:lnTo>
                <a:lnTo>
                  <a:pt x="46240" y="27370"/>
                </a:lnTo>
                <a:lnTo>
                  <a:pt x="46390" y="27280"/>
                </a:lnTo>
                <a:lnTo>
                  <a:pt x="46600" y="27330"/>
                </a:lnTo>
                <a:lnTo>
                  <a:pt x="47020" y="27620"/>
                </a:lnTo>
                <a:lnTo>
                  <a:pt x="47170" y="28270"/>
                </a:lnTo>
                <a:lnTo>
                  <a:pt x="47230" y="28850"/>
                </a:lnTo>
                <a:lnTo>
                  <a:pt x="47080" y="29370"/>
                </a:lnTo>
                <a:lnTo>
                  <a:pt x="46330" y="30060"/>
                </a:lnTo>
                <a:lnTo>
                  <a:pt x="45860" y="30310"/>
                </a:lnTo>
                <a:lnTo>
                  <a:pt x="45330" y="30480"/>
                </a:lnTo>
                <a:lnTo>
                  <a:pt x="44950" y="30470"/>
                </a:lnTo>
                <a:lnTo>
                  <a:pt x="43890" y="30160"/>
                </a:lnTo>
                <a:lnTo>
                  <a:pt x="43530" y="30150"/>
                </a:lnTo>
                <a:lnTo>
                  <a:pt x="43180" y="30030"/>
                </a:lnTo>
                <a:lnTo>
                  <a:pt x="42320" y="29510"/>
                </a:lnTo>
                <a:lnTo>
                  <a:pt x="42060" y="29280"/>
                </a:lnTo>
                <a:lnTo>
                  <a:pt x="41780" y="29270"/>
                </a:lnTo>
                <a:lnTo>
                  <a:pt x="41680" y="29230"/>
                </a:lnTo>
                <a:lnTo>
                  <a:pt x="41620" y="29170"/>
                </a:lnTo>
                <a:lnTo>
                  <a:pt x="41540" y="29130"/>
                </a:lnTo>
                <a:lnTo>
                  <a:pt x="41460" y="29220"/>
                </a:lnTo>
                <a:lnTo>
                  <a:pt x="41390" y="29750"/>
                </a:lnTo>
                <a:lnTo>
                  <a:pt x="41310" y="30100"/>
                </a:lnTo>
                <a:lnTo>
                  <a:pt x="41280" y="30360"/>
                </a:lnTo>
                <a:lnTo>
                  <a:pt x="41310" y="30610"/>
                </a:lnTo>
                <a:lnTo>
                  <a:pt x="41840" y="31310"/>
                </a:lnTo>
                <a:lnTo>
                  <a:pt x="42060" y="31700"/>
                </a:lnTo>
                <a:lnTo>
                  <a:pt x="42000" y="32050"/>
                </a:lnTo>
                <a:lnTo>
                  <a:pt x="41760" y="32430"/>
                </a:lnTo>
                <a:lnTo>
                  <a:pt x="41610" y="32890"/>
                </a:lnTo>
                <a:lnTo>
                  <a:pt x="41590" y="33140"/>
                </a:lnTo>
                <a:lnTo>
                  <a:pt x="38910" y="31540"/>
                </a:lnTo>
                <a:lnTo>
                  <a:pt x="37780" y="31190"/>
                </a:lnTo>
                <a:lnTo>
                  <a:pt x="36430" y="31180"/>
                </a:lnTo>
                <a:lnTo>
                  <a:pt x="36430" y="31160"/>
                </a:lnTo>
                <a:lnTo>
                  <a:pt x="36830" y="29840"/>
                </a:lnTo>
                <a:lnTo>
                  <a:pt x="36830" y="29440"/>
                </a:lnTo>
                <a:lnTo>
                  <a:pt x="36710" y="29200"/>
                </a:lnTo>
                <a:lnTo>
                  <a:pt x="36490" y="28930"/>
                </a:lnTo>
                <a:lnTo>
                  <a:pt x="36620" y="28640"/>
                </a:lnTo>
                <a:lnTo>
                  <a:pt x="36920" y="28460"/>
                </a:lnTo>
                <a:lnTo>
                  <a:pt x="37170" y="28150"/>
                </a:lnTo>
                <a:lnTo>
                  <a:pt x="37300" y="27800"/>
                </a:lnTo>
                <a:lnTo>
                  <a:pt x="37720" y="27780"/>
                </a:lnTo>
                <a:lnTo>
                  <a:pt x="37770" y="27500"/>
                </a:lnTo>
                <a:lnTo>
                  <a:pt x="37790" y="27120"/>
                </a:lnTo>
                <a:lnTo>
                  <a:pt x="38080" y="26790"/>
                </a:lnTo>
                <a:lnTo>
                  <a:pt x="38460" y="26650"/>
                </a:lnTo>
                <a:lnTo>
                  <a:pt x="38840" y="26700"/>
                </a:lnTo>
                <a:lnTo>
                  <a:pt x="39100" y="26530"/>
                </a:lnTo>
                <a:lnTo>
                  <a:pt x="39100" y="26210"/>
                </a:lnTo>
                <a:lnTo>
                  <a:pt x="39120" y="25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Alborz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6500" y="24780"/>
                </a:moveTo>
                <a:lnTo>
                  <a:pt x="37280" y="24930"/>
                </a:lnTo>
                <a:lnTo>
                  <a:pt x="37580" y="25050"/>
                </a:lnTo>
                <a:lnTo>
                  <a:pt x="37670" y="25180"/>
                </a:lnTo>
                <a:lnTo>
                  <a:pt x="37840" y="25340"/>
                </a:lnTo>
                <a:lnTo>
                  <a:pt x="38040" y="25430"/>
                </a:lnTo>
                <a:lnTo>
                  <a:pt x="38810" y="25600"/>
                </a:lnTo>
                <a:lnTo>
                  <a:pt x="39120" y="25960"/>
                </a:lnTo>
                <a:lnTo>
                  <a:pt x="39100" y="26210"/>
                </a:lnTo>
                <a:lnTo>
                  <a:pt x="39100" y="26530"/>
                </a:lnTo>
                <a:lnTo>
                  <a:pt x="38840" y="26700"/>
                </a:lnTo>
                <a:lnTo>
                  <a:pt x="38460" y="26650"/>
                </a:lnTo>
                <a:lnTo>
                  <a:pt x="38080" y="26790"/>
                </a:lnTo>
                <a:lnTo>
                  <a:pt x="37790" y="27120"/>
                </a:lnTo>
                <a:lnTo>
                  <a:pt x="37770" y="27500"/>
                </a:lnTo>
                <a:lnTo>
                  <a:pt x="37720" y="27780"/>
                </a:lnTo>
                <a:lnTo>
                  <a:pt x="37300" y="27800"/>
                </a:lnTo>
                <a:lnTo>
                  <a:pt x="37170" y="28150"/>
                </a:lnTo>
                <a:lnTo>
                  <a:pt x="36920" y="28460"/>
                </a:lnTo>
                <a:lnTo>
                  <a:pt x="36620" y="28640"/>
                </a:lnTo>
                <a:lnTo>
                  <a:pt x="36490" y="28930"/>
                </a:lnTo>
                <a:lnTo>
                  <a:pt x="36270" y="28950"/>
                </a:lnTo>
                <a:lnTo>
                  <a:pt x="36140" y="29220"/>
                </a:lnTo>
                <a:lnTo>
                  <a:pt x="36010" y="29250"/>
                </a:lnTo>
                <a:lnTo>
                  <a:pt x="35980" y="29050"/>
                </a:lnTo>
                <a:lnTo>
                  <a:pt x="35980" y="28730"/>
                </a:lnTo>
                <a:lnTo>
                  <a:pt x="35800" y="28520"/>
                </a:lnTo>
                <a:lnTo>
                  <a:pt x="35530" y="28510"/>
                </a:lnTo>
                <a:lnTo>
                  <a:pt x="35470" y="28670"/>
                </a:lnTo>
                <a:lnTo>
                  <a:pt x="35650" y="28920"/>
                </a:lnTo>
                <a:lnTo>
                  <a:pt x="35650" y="29020"/>
                </a:lnTo>
                <a:lnTo>
                  <a:pt x="35600" y="29100"/>
                </a:lnTo>
                <a:lnTo>
                  <a:pt x="35490" y="29040"/>
                </a:lnTo>
                <a:lnTo>
                  <a:pt x="35220" y="28790"/>
                </a:lnTo>
                <a:lnTo>
                  <a:pt x="34750" y="28650"/>
                </a:lnTo>
                <a:lnTo>
                  <a:pt x="34280" y="28620"/>
                </a:lnTo>
                <a:lnTo>
                  <a:pt x="34080" y="28580"/>
                </a:lnTo>
                <a:lnTo>
                  <a:pt x="33970" y="28410"/>
                </a:lnTo>
                <a:lnTo>
                  <a:pt x="33850" y="28140"/>
                </a:lnTo>
                <a:lnTo>
                  <a:pt x="33810" y="27960"/>
                </a:lnTo>
                <a:lnTo>
                  <a:pt x="33870" y="27740"/>
                </a:lnTo>
                <a:lnTo>
                  <a:pt x="34130" y="27490"/>
                </a:lnTo>
                <a:lnTo>
                  <a:pt x="35090" y="27020"/>
                </a:lnTo>
                <a:lnTo>
                  <a:pt x="35250" y="26860"/>
                </a:lnTo>
                <a:lnTo>
                  <a:pt x="35300" y="26650"/>
                </a:lnTo>
                <a:lnTo>
                  <a:pt x="35530" y="26180"/>
                </a:lnTo>
                <a:lnTo>
                  <a:pt x="35680" y="25680"/>
                </a:lnTo>
                <a:lnTo>
                  <a:pt x="35460" y="25490"/>
                </a:lnTo>
                <a:lnTo>
                  <a:pt x="35130" y="25390"/>
                </a:lnTo>
                <a:lnTo>
                  <a:pt x="34950" y="25240"/>
                </a:lnTo>
                <a:lnTo>
                  <a:pt x="34710" y="24910"/>
                </a:lnTo>
                <a:lnTo>
                  <a:pt x="34850" y="24700"/>
                </a:lnTo>
                <a:lnTo>
                  <a:pt x="35380" y="24660"/>
                </a:lnTo>
                <a:lnTo>
                  <a:pt x="36500" y="24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