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Yogyakarta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Indonesia • State Map | Fully Editable Vector Shape</a:t>
            </a:r>
          </a:p>
        </p:txBody>
      </p:sp>
      <p:sp>
        <p:nvSpPr>
          <p:cNvPr id="101" name="Yogyakarta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34270" y="29030"/>
                </a:moveTo>
                <a:lnTo>
                  <a:pt x="34280" y="28990"/>
                </a:lnTo>
                <a:lnTo>
                  <a:pt x="34280" y="28970"/>
                </a:lnTo>
                <a:lnTo>
                  <a:pt x="34320" y="28930"/>
                </a:lnTo>
                <a:lnTo>
                  <a:pt x="34420" y="28780"/>
                </a:lnTo>
                <a:lnTo>
                  <a:pt x="34430" y="28740"/>
                </a:lnTo>
                <a:lnTo>
                  <a:pt x="34440" y="28710"/>
                </a:lnTo>
                <a:lnTo>
                  <a:pt x="34440" y="28650"/>
                </a:lnTo>
                <a:lnTo>
                  <a:pt x="34440" y="28630"/>
                </a:lnTo>
                <a:lnTo>
                  <a:pt x="34460" y="28610"/>
                </a:lnTo>
                <a:lnTo>
                  <a:pt x="34500" y="28590"/>
                </a:lnTo>
                <a:lnTo>
                  <a:pt x="34620" y="28610"/>
                </a:lnTo>
                <a:lnTo>
                  <a:pt x="34640" y="28610"/>
                </a:lnTo>
                <a:lnTo>
                  <a:pt x="34650" y="28610"/>
                </a:lnTo>
                <a:lnTo>
                  <a:pt x="34660" y="28600"/>
                </a:lnTo>
                <a:lnTo>
                  <a:pt x="34670" y="28600"/>
                </a:lnTo>
                <a:lnTo>
                  <a:pt x="34680" y="28610"/>
                </a:lnTo>
                <a:lnTo>
                  <a:pt x="34690" y="28660"/>
                </a:lnTo>
                <a:lnTo>
                  <a:pt x="34690" y="28680"/>
                </a:lnTo>
                <a:lnTo>
                  <a:pt x="34700" y="28690"/>
                </a:lnTo>
                <a:lnTo>
                  <a:pt x="34720" y="28670"/>
                </a:lnTo>
                <a:lnTo>
                  <a:pt x="34760" y="28620"/>
                </a:lnTo>
                <a:lnTo>
                  <a:pt x="34780" y="28600"/>
                </a:lnTo>
                <a:lnTo>
                  <a:pt x="35000" y="28440"/>
                </a:lnTo>
                <a:lnTo>
                  <a:pt x="35050" y="28380"/>
                </a:lnTo>
                <a:lnTo>
                  <a:pt x="35060" y="28400"/>
                </a:lnTo>
                <a:lnTo>
                  <a:pt x="35130" y="28700"/>
                </a:lnTo>
                <a:lnTo>
                  <a:pt x="35160" y="28770"/>
                </a:lnTo>
                <a:lnTo>
                  <a:pt x="35190" y="28820"/>
                </a:lnTo>
                <a:lnTo>
                  <a:pt x="35250" y="28880"/>
                </a:lnTo>
                <a:lnTo>
                  <a:pt x="35330" y="28900"/>
                </a:lnTo>
                <a:lnTo>
                  <a:pt x="35440" y="28900"/>
                </a:lnTo>
                <a:lnTo>
                  <a:pt x="35480" y="28900"/>
                </a:lnTo>
                <a:lnTo>
                  <a:pt x="35550" y="28900"/>
                </a:lnTo>
                <a:lnTo>
                  <a:pt x="35580" y="28910"/>
                </a:lnTo>
                <a:lnTo>
                  <a:pt x="35680" y="28920"/>
                </a:lnTo>
                <a:lnTo>
                  <a:pt x="35720" y="28940"/>
                </a:lnTo>
                <a:lnTo>
                  <a:pt x="35730" y="28960"/>
                </a:lnTo>
                <a:lnTo>
                  <a:pt x="35740" y="28980"/>
                </a:lnTo>
                <a:lnTo>
                  <a:pt x="35740" y="29000"/>
                </a:lnTo>
                <a:lnTo>
                  <a:pt x="35740" y="29100"/>
                </a:lnTo>
                <a:lnTo>
                  <a:pt x="35760" y="29150"/>
                </a:lnTo>
                <a:lnTo>
                  <a:pt x="35770" y="29500"/>
                </a:lnTo>
                <a:lnTo>
                  <a:pt x="35770" y="29520"/>
                </a:lnTo>
                <a:lnTo>
                  <a:pt x="35790" y="29530"/>
                </a:lnTo>
                <a:lnTo>
                  <a:pt x="35810" y="29530"/>
                </a:lnTo>
                <a:lnTo>
                  <a:pt x="35820" y="29520"/>
                </a:lnTo>
                <a:lnTo>
                  <a:pt x="35830" y="29520"/>
                </a:lnTo>
                <a:lnTo>
                  <a:pt x="35840" y="29520"/>
                </a:lnTo>
                <a:lnTo>
                  <a:pt x="35860" y="29660"/>
                </a:lnTo>
                <a:lnTo>
                  <a:pt x="35600" y="29640"/>
                </a:lnTo>
                <a:lnTo>
                  <a:pt x="35580" y="29640"/>
                </a:lnTo>
                <a:lnTo>
                  <a:pt x="35550" y="29610"/>
                </a:lnTo>
                <a:lnTo>
                  <a:pt x="35540" y="29600"/>
                </a:lnTo>
                <a:lnTo>
                  <a:pt x="35490" y="29600"/>
                </a:lnTo>
                <a:lnTo>
                  <a:pt x="35450" y="29580"/>
                </a:lnTo>
                <a:lnTo>
                  <a:pt x="35380" y="29550"/>
                </a:lnTo>
                <a:lnTo>
                  <a:pt x="35380" y="29560"/>
                </a:lnTo>
                <a:lnTo>
                  <a:pt x="35270" y="29510"/>
                </a:lnTo>
                <a:lnTo>
                  <a:pt x="35220" y="29500"/>
                </a:lnTo>
                <a:lnTo>
                  <a:pt x="35170" y="29490"/>
                </a:lnTo>
                <a:lnTo>
                  <a:pt x="35130" y="29480"/>
                </a:lnTo>
                <a:lnTo>
                  <a:pt x="35000" y="29410"/>
                </a:lnTo>
                <a:lnTo>
                  <a:pt x="34980" y="29410"/>
                </a:lnTo>
                <a:lnTo>
                  <a:pt x="34960" y="29410"/>
                </a:lnTo>
                <a:lnTo>
                  <a:pt x="34940" y="29400"/>
                </a:lnTo>
                <a:lnTo>
                  <a:pt x="34930" y="29390"/>
                </a:lnTo>
                <a:lnTo>
                  <a:pt x="34880" y="29340"/>
                </a:lnTo>
                <a:lnTo>
                  <a:pt x="34870" y="29330"/>
                </a:lnTo>
                <a:lnTo>
                  <a:pt x="34840" y="29300"/>
                </a:lnTo>
                <a:lnTo>
                  <a:pt x="34820" y="29290"/>
                </a:lnTo>
                <a:lnTo>
                  <a:pt x="34760" y="29290"/>
                </a:lnTo>
                <a:lnTo>
                  <a:pt x="34270" y="29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