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Sumatera Utara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matera Ut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15030" y="8330"/>
                </a:moveTo>
                <a:lnTo>
                  <a:pt x="14990" y="8440"/>
                </a:lnTo>
                <a:lnTo>
                  <a:pt x="14960" y="8720"/>
                </a:lnTo>
                <a:lnTo>
                  <a:pt x="14960" y="8800"/>
                </a:lnTo>
                <a:lnTo>
                  <a:pt x="14970" y="8860"/>
                </a:lnTo>
                <a:lnTo>
                  <a:pt x="15000" y="8950"/>
                </a:lnTo>
                <a:lnTo>
                  <a:pt x="15030" y="9070"/>
                </a:lnTo>
                <a:lnTo>
                  <a:pt x="15040" y="9280"/>
                </a:lnTo>
                <a:lnTo>
                  <a:pt x="15040" y="9340"/>
                </a:lnTo>
                <a:lnTo>
                  <a:pt x="15010" y="9420"/>
                </a:lnTo>
                <a:lnTo>
                  <a:pt x="15010" y="9430"/>
                </a:lnTo>
                <a:lnTo>
                  <a:pt x="14990" y="9500"/>
                </a:lnTo>
                <a:lnTo>
                  <a:pt x="14990" y="9580"/>
                </a:lnTo>
                <a:lnTo>
                  <a:pt x="15000" y="9630"/>
                </a:lnTo>
                <a:lnTo>
                  <a:pt x="15010" y="9660"/>
                </a:lnTo>
                <a:lnTo>
                  <a:pt x="15030" y="9680"/>
                </a:lnTo>
                <a:lnTo>
                  <a:pt x="15110" y="9740"/>
                </a:lnTo>
                <a:lnTo>
                  <a:pt x="15130" y="9760"/>
                </a:lnTo>
                <a:lnTo>
                  <a:pt x="15150" y="9790"/>
                </a:lnTo>
                <a:lnTo>
                  <a:pt x="15190" y="9920"/>
                </a:lnTo>
                <a:lnTo>
                  <a:pt x="15270" y="10090"/>
                </a:lnTo>
                <a:lnTo>
                  <a:pt x="15290" y="10140"/>
                </a:lnTo>
                <a:lnTo>
                  <a:pt x="15290" y="10180"/>
                </a:lnTo>
                <a:lnTo>
                  <a:pt x="15280" y="10220"/>
                </a:lnTo>
                <a:lnTo>
                  <a:pt x="15270" y="10250"/>
                </a:lnTo>
                <a:lnTo>
                  <a:pt x="15250" y="10270"/>
                </a:lnTo>
                <a:lnTo>
                  <a:pt x="15230" y="10290"/>
                </a:lnTo>
                <a:lnTo>
                  <a:pt x="15100" y="10370"/>
                </a:lnTo>
                <a:lnTo>
                  <a:pt x="15040" y="10390"/>
                </a:lnTo>
                <a:lnTo>
                  <a:pt x="15010" y="10410"/>
                </a:lnTo>
                <a:lnTo>
                  <a:pt x="14620" y="10580"/>
                </a:lnTo>
                <a:lnTo>
                  <a:pt x="14580" y="10610"/>
                </a:lnTo>
                <a:lnTo>
                  <a:pt x="14560" y="10620"/>
                </a:lnTo>
                <a:lnTo>
                  <a:pt x="14550" y="10640"/>
                </a:lnTo>
                <a:lnTo>
                  <a:pt x="14540" y="10650"/>
                </a:lnTo>
                <a:lnTo>
                  <a:pt x="14540" y="10670"/>
                </a:lnTo>
                <a:lnTo>
                  <a:pt x="14540" y="10680"/>
                </a:lnTo>
                <a:lnTo>
                  <a:pt x="14550" y="10690"/>
                </a:lnTo>
                <a:lnTo>
                  <a:pt x="14640" y="10770"/>
                </a:lnTo>
                <a:lnTo>
                  <a:pt x="14660" y="10790"/>
                </a:lnTo>
                <a:lnTo>
                  <a:pt x="14670" y="10810"/>
                </a:lnTo>
                <a:lnTo>
                  <a:pt x="14670" y="10830"/>
                </a:lnTo>
                <a:lnTo>
                  <a:pt x="14670" y="10910"/>
                </a:lnTo>
                <a:lnTo>
                  <a:pt x="14680" y="10930"/>
                </a:lnTo>
                <a:lnTo>
                  <a:pt x="14690" y="10940"/>
                </a:lnTo>
                <a:lnTo>
                  <a:pt x="14700" y="10960"/>
                </a:lnTo>
                <a:lnTo>
                  <a:pt x="14790" y="11010"/>
                </a:lnTo>
                <a:lnTo>
                  <a:pt x="14810" y="11020"/>
                </a:lnTo>
                <a:lnTo>
                  <a:pt x="14830" y="11040"/>
                </a:lnTo>
                <a:lnTo>
                  <a:pt x="14840" y="11060"/>
                </a:lnTo>
                <a:lnTo>
                  <a:pt x="14850" y="11090"/>
                </a:lnTo>
                <a:lnTo>
                  <a:pt x="14860" y="11120"/>
                </a:lnTo>
                <a:lnTo>
                  <a:pt x="14850" y="11160"/>
                </a:lnTo>
                <a:lnTo>
                  <a:pt x="14830" y="11250"/>
                </a:lnTo>
                <a:lnTo>
                  <a:pt x="14820" y="11270"/>
                </a:lnTo>
                <a:lnTo>
                  <a:pt x="14820" y="11300"/>
                </a:lnTo>
                <a:lnTo>
                  <a:pt x="14840" y="11340"/>
                </a:lnTo>
                <a:lnTo>
                  <a:pt x="14840" y="11370"/>
                </a:lnTo>
                <a:lnTo>
                  <a:pt x="14840" y="11410"/>
                </a:lnTo>
                <a:lnTo>
                  <a:pt x="14830" y="11540"/>
                </a:lnTo>
                <a:lnTo>
                  <a:pt x="14830" y="11630"/>
                </a:lnTo>
                <a:lnTo>
                  <a:pt x="14830" y="11650"/>
                </a:lnTo>
                <a:lnTo>
                  <a:pt x="14820" y="11670"/>
                </a:lnTo>
                <a:lnTo>
                  <a:pt x="14810" y="11680"/>
                </a:lnTo>
                <a:lnTo>
                  <a:pt x="14800" y="11690"/>
                </a:lnTo>
                <a:lnTo>
                  <a:pt x="14780" y="11710"/>
                </a:lnTo>
                <a:lnTo>
                  <a:pt x="14770" y="11730"/>
                </a:lnTo>
                <a:lnTo>
                  <a:pt x="14760" y="11760"/>
                </a:lnTo>
                <a:lnTo>
                  <a:pt x="14750" y="11790"/>
                </a:lnTo>
                <a:lnTo>
                  <a:pt x="14750" y="11830"/>
                </a:lnTo>
                <a:lnTo>
                  <a:pt x="14750" y="11880"/>
                </a:lnTo>
                <a:lnTo>
                  <a:pt x="14730" y="11900"/>
                </a:lnTo>
                <a:lnTo>
                  <a:pt x="14700" y="11900"/>
                </a:lnTo>
                <a:lnTo>
                  <a:pt x="14680" y="11910"/>
                </a:lnTo>
                <a:lnTo>
                  <a:pt x="14650" y="11900"/>
                </a:lnTo>
                <a:lnTo>
                  <a:pt x="14620" y="11890"/>
                </a:lnTo>
                <a:lnTo>
                  <a:pt x="14590" y="11870"/>
                </a:lnTo>
                <a:lnTo>
                  <a:pt x="14540" y="11830"/>
                </a:lnTo>
                <a:lnTo>
                  <a:pt x="14520" y="11820"/>
                </a:lnTo>
                <a:lnTo>
                  <a:pt x="14500" y="11800"/>
                </a:lnTo>
                <a:lnTo>
                  <a:pt x="14420" y="11780"/>
                </a:lnTo>
                <a:lnTo>
                  <a:pt x="14350" y="11760"/>
                </a:lnTo>
                <a:lnTo>
                  <a:pt x="14320" y="11740"/>
                </a:lnTo>
                <a:lnTo>
                  <a:pt x="14290" y="11730"/>
                </a:lnTo>
                <a:lnTo>
                  <a:pt x="14210" y="11710"/>
                </a:lnTo>
                <a:lnTo>
                  <a:pt x="14120" y="11670"/>
                </a:lnTo>
                <a:lnTo>
                  <a:pt x="14070" y="11660"/>
                </a:lnTo>
                <a:lnTo>
                  <a:pt x="14040" y="11680"/>
                </a:lnTo>
                <a:lnTo>
                  <a:pt x="14030" y="11680"/>
                </a:lnTo>
                <a:lnTo>
                  <a:pt x="14000" y="11690"/>
                </a:lnTo>
                <a:lnTo>
                  <a:pt x="13970" y="11680"/>
                </a:lnTo>
                <a:lnTo>
                  <a:pt x="13940" y="11680"/>
                </a:lnTo>
                <a:lnTo>
                  <a:pt x="13920" y="11670"/>
                </a:lnTo>
                <a:lnTo>
                  <a:pt x="13850" y="11630"/>
                </a:lnTo>
                <a:lnTo>
                  <a:pt x="13840" y="11630"/>
                </a:lnTo>
                <a:lnTo>
                  <a:pt x="13830" y="11630"/>
                </a:lnTo>
                <a:lnTo>
                  <a:pt x="13820" y="11640"/>
                </a:lnTo>
                <a:lnTo>
                  <a:pt x="13820" y="11660"/>
                </a:lnTo>
                <a:lnTo>
                  <a:pt x="13840" y="11700"/>
                </a:lnTo>
                <a:lnTo>
                  <a:pt x="13860" y="11730"/>
                </a:lnTo>
                <a:lnTo>
                  <a:pt x="13870" y="11740"/>
                </a:lnTo>
                <a:lnTo>
                  <a:pt x="13890" y="11750"/>
                </a:lnTo>
                <a:lnTo>
                  <a:pt x="13900" y="11760"/>
                </a:lnTo>
                <a:lnTo>
                  <a:pt x="13910" y="11790"/>
                </a:lnTo>
                <a:lnTo>
                  <a:pt x="13920" y="11800"/>
                </a:lnTo>
                <a:lnTo>
                  <a:pt x="13940" y="11810"/>
                </a:lnTo>
                <a:lnTo>
                  <a:pt x="13980" y="11820"/>
                </a:lnTo>
                <a:lnTo>
                  <a:pt x="13990" y="11830"/>
                </a:lnTo>
                <a:lnTo>
                  <a:pt x="14000" y="11840"/>
                </a:lnTo>
                <a:lnTo>
                  <a:pt x="14010" y="11860"/>
                </a:lnTo>
                <a:lnTo>
                  <a:pt x="14020" y="11880"/>
                </a:lnTo>
                <a:lnTo>
                  <a:pt x="14040" y="11950"/>
                </a:lnTo>
                <a:lnTo>
                  <a:pt x="14050" y="11980"/>
                </a:lnTo>
                <a:lnTo>
                  <a:pt x="14140" y="12070"/>
                </a:lnTo>
                <a:lnTo>
                  <a:pt x="14150" y="12090"/>
                </a:lnTo>
                <a:lnTo>
                  <a:pt x="14160" y="12120"/>
                </a:lnTo>
                <a:lnTo>
                  <a:pt x="14190" y="12160"/>
                </a:lnTo>
                <a:lnTo>
                  <a:pt x="14240" y="12260"/>
                </a:lnTo>
                <a:lnTo>
                  <a:pt x="14250" y="12270"/>
                </a:lnTo>
                <a:lnTo>
                  <a:pt x="14250" y="12290"/>
                </a:lnTo>
                <a:lnTo>
                  <a:pt x="14250" y="12320"/>
                </a:lnTo>
                <a:lnTo>
                  <a:pt x="14240" y="12340"/>
                </a:lnTo>
                <a:lnTo>
                  <a:pt x="14230" y="12390"/>
                </a:lnTo>
                <a:lnTo>
                  <a:pt x="14210" y="12400"/>
                </a:lnTo>
                <a:lnTo>
                  <a:pt x="14190" y="12420"/>
                </a:lnTo>
                <a:lnTo>
                  <a:pt x="14100" y="12450"/>
                </a:lnTo>
                <a:lnTo>
                  <a:pt x="14070" y="12460"/>
                </a:lnTo>
                <a:lnTo>
                  <a:pt x="14040" y="12460"/>
                </a:lnTo>
                <a:lnTo>
                  <a:pt x="13990" y="12440"/>
                </a:lnTo>
                <a:lnTo>
                  <a:pt x="13980" y="12420"/>
                </a:lnTo>
                <a:lnTo>
                  <a:pt x="13970" y="12410"/>
                </a:lnTo>
                <a:lnTo>
                  <a:pt x="13950" y="12410"/>
                </a:lnTo>
                <a:lnTo>
                  <a:pt x="13830" y="12410"/>
                </a:lnTo>
                <a:lnTo>
                  <a:pt x="13810" y="12400"/>
                </a:lnTo>
                <a:lnTo>
                  <a:pt x="13790" y="12390"/>
                </a:lnTo>
                <a:lnTo>
                  <a:pt x="13770" y="12380"/>
                </a:lnTo>
                <a:lnTo>
                  <a:pt x="13750" y="12340"/>
                </a:lnTo>
                <a:lnTo>
                  <a:pt x="13740" y="12330"/>
                </a:lnTo>
                <a:lnTo>
                  <a:pt x="13730" y="12320"/>
                </a:lnTo>
                <a:lnTo>
                  <a:pt x="13710" y="12320"/>
                </a:lnTo>
                <a:lnTo>
                  <a:pt x="13690" y="12310"/>
                </a:lnTo>
                <a:lnTo>
                  <a:pt x="13670" y="12310"/>
                </a:lnTo>
                <a:lnTo>
                  <a:pt x="13620" y="12280"/>
                </a:lnTo>
                <a:lnTo>
                  <a:pt x="13590" y="12270"/>
                </a:lnTo>
                <a:lnTo>
                  <a:pt x="13550" y="12270"/>
                </a:lnTo>
                <a:lnTo>
                  <a:pt x="13500" y="12280"/>
                </a:lnTo>
                <a:lnTo>
                  <a:pt x="13360" y="12370"/>
                </a:lnTo>
                <a:lnTo>
                  <a:pt x="13310" y="12390"/>
                </a:lnTo>
                <a:lnTo>
                  <a:pt x="13270" y="12390"/>
                </a:lnTo>
                <a:lnTo>
                  <a:pt x="13210" y="12400"/>
                </a:lnTo>
                <a:lnTo>
                  <a:pt x="13150" y="12410"/>
                </a:lnTo>
                <a:lnTo>
                  <a:pt x="13130" y="12420"/>
                </a:lnTo>
                <a:lnTo>
                  <a:pt x="13110" y="12450"/>
                </a:lnTo>
                <a:lnTo>
                  <a:pt x="12960" y="12640"/>
                </a:lnTo>
                <a:lnTo>
                  <a:pt x="12730" y="12880"/>
                </a:lnTo>
                <a:lnTo>
                  <a:pt x="12710" y="12870"/>
                </a:lnTo>
                <a:lnTo>
                  <a:pt x="12700" y="12860"/>
                </a:lnTo>
                <a:lnTo>
                  <a:pt x="12710" y="12840"/>
                </a:lnTo>
                <a:lnTo>
                  <a:pt x="12730" y="12810"/>
                </a:lnTo>
                <a:lnTo>
                  <a:pt x="12740" y="12790"/>
                </a:lnTo>
                <a:lnTo>
                  <a:pt x="12740" y="12750"/>
                </a:lnTo>
                <a:lnTo>
                  <a:pt x="12730" y="12720"/>
                </a:lnTo>
                <a:lnTo>
                  <a:pt x="12690" y="12710"/>
                </a:lnTo>
                <a:lnTo>
                  <a:pt x="12650" y="12700"/>
                </a:lnTo>
                <a:lnTo>
                  <a:pt x="12690" y="12610"/>
                </a:lnTo>
                <a:lnTo>
                  <a:pt x="12690" y="12570"/>
                </a:lnTo>
                <a:lnTo>
                  <a:pt x="12680" y="12420"/>
                </a:lnTo>
                <a:lnTo>
                  <a:pt x="12670" y="12380"/>
                </a:lnTo>
                <a:lnTo>
                  <a:pt x="12650" y="12350"/>
                </a:lnTo>
                <a:lnTo>
                  <a:pt x="12630" y="12360"/>
                </a:lnTo>
                <a:lnTo>
                  <a:pt x="12620" y="12330"/>
                </a:lnTo>
                <a:lnTo>
                  <a:pt x="12640" y="12240"/>
                </a:lnTo>
                <a:lnTo>
                  <a:pt x="12630" y="12190"/>
                </a:lnTo>
                <a:lnTo>
                  <a:pt x="12610" y="12150"/>
                </a:lnTo>
                <a:lnTo>
                  <a:pt x="12580" y="12130"/>
                </a:lnTo>
                <a:lnTo>
                  <a:pt x="12530" y="12160"/>
                </a:lnTo>
                <a:lnTo>
                  <a:pt x="12510" y="12100"/>
                </a:lnTo>
                <a:lnTo>
                  <a:pt x="12530" y="11920"/>
                </a:lnTo>
                <a:lnTo>
                  <a:pt x="12510" y="11850"/>
                </a:lnTo>
                <a:lnTo>
                  <a:pt x="12440" y="11760"/>
                </a:lnTo>
                <a:lnTo>
                  <a:pt x="12430" y="11750"/>
                </a:lnTo>
                <a:lnTo>
                  <a:pt x="12390" y="11740"/>
                </a:lnTo>
                <a:lnTo>
                  <a:pt x="12390" y="11710"/>
                </a:lnTo>
                <a:lnTo>
                  <a:pt x="12390" y="11630"/>
                </a:lnTo>
                <a:lnTo>
                  <a:pt x="12380" y="11560"/>
                </a:lnTo>
                <a:lnTo>
                  <a:pt x="12270" y="11170"/>
                </a:lnTo>
                <a:lnTo>
                  <a:pt x="12140" y="10860"/>
                </a:lnTo>
                <a:lnTo>
                  <a:pt x="12110" y="10810"/>
                </a:lnTo>
                <a:lnTo>
                  <a:pt x="12110" y="10790"/>
                </a:lnTo>
                <a:lnTo>
                  <a:pt x="12110" y="10770"/>
                </a:lnTo>
                <a:lnTo>
                  <a:pt x="12120" y="10740"/>
                </a:lnTo>
                <a:lnTo>
                  <a:pt x="12120" y="10720"/>
                </a:lnTo>
                <a:lnTo>
                  <a:pt x="12120" y="10700"/>
                </a:lnTo>
                <a:lnTo>
                  <a:pt x="12030" y="10620"/>
                </a:lnTo>
                <a:lnTo>
                  <a:pt x="12010" y="10590"/>
                </a:lnTo>
                <a:lnTo>
                  <a:pt x="11990" y="10510"/>
                </a:lnTo>
                <a:lnTo>
                  <a:pt x="11980" y="10470"/>
                </a:lnTo>
                <a:lnTo>
                  <a:pt x="11970" y="10430"/>
                </a:lnTo>
                <a:lnTo>
                  <a:pt x="11970" y="10420"/>
                </a:lnTo>
                <a:lnTo>
                  <a:pt x="11950" y="10410"/>
                </a:lnTo>
                <a:lnTo>
                  <a:pt x="11930" y="10400"/>
                </a:lnTo>
                <a:lnTo>
                  <a:pt x="11910" y="10390"/>
                </a:lnTo>
                <a:lnTo>
                  <a:pt x="11900" y="10390"/>
                </a:lnTo>
                <a:lnTo>
                  <a:pt x="11890" y="10370"/>
                </a:lnTo>
                <a:lnTo>
                  <a:pt x="11880" y="10330"/>
                </a:lnTo>
                <a:lnTo>
                  <a:pt x="11860" y="10290"/>
                </a:lnTo>
                <a:lnTo>
                  <a:pt x="11860" y="10280"/>
                </a:lnTo>
                <a:lnTo>
                  <a:pt x="11890" y="10270"/>
                </a:lnTo>
                <a:lnTo>
                  <a:pt x="11900" y="10280"/>
                </a:lnTo>
                <a:lnTo>
                  <a:pt x="11920" y="10290"/>
                </a:lnTo>
                <a:lnTo>
                  <a:pt x="11930" y="10300"/>
                </a:lnTo>
                <a:lnTo>
                  <a:pt x="11930" y="10320"/>
                </a:lnTo>
                <a:lnTo>
                  <a:pt x="11940" y="10340"/>
                </a:lnTo>
                <a:lnTo>
                  <a:pt x="11970" y="10320"/>
                </a:lnTo>
                <a:lnTo>
                  <a:pt x="12010" y="10240"/>
                </a:lnTo>
                <a:lnTo>
                  <a:pt x="12030" y="10220"/>
                </a:lnTo>
                <a:lnTo>
                  <a:pt x="12070" y="10180"/>
                </a:lnTo>
                <a:lnTo>
                  <a:pt x="12080" y="10160"/>
                </a:lnTo>
                <a:lnTo>
                  <a:pt x="12080" y="10090"/>
                </a:lnTo>
                <a:lnTo>
                  <a:pt x="12070" y="10050"/>
                </a:lnTo>
                <a:lnTo>
                  <a:pt x="12050" y="10040"/>
                </a:lnTo>
                <a:lnTo>
                  <a:pt x="12010" y="10040"/>
                </a:lnTo>
                <a:lnTo>
                  <a:pt x="12000" y="10020"/>
                </a:lnTo>
                <a:lnTo>
                  <a:pt x="12010" y="10000"/>
                </a:lnTo>
                <a:lnTo>
                  <a:pt x="12000" y="9960"/>
                </a:lnTo>
                <a:lnTo>
                  <a:pt x="11980" y="9920"/>
                </a:lnTo>
                <a:lnTo>
                  <a:pt x="11960" y="9890"/>
                </a:lnTo>
                <a:lnTo>
                  <a:pt x="11890" y="9840"/>
                </a:lnTo>
                <a:lnTo>
                  <a:pt x="11870" y="9850"/>
                </a:lnTo>
                <a:lnTo>
                  <a:pt x="11860" y="9860"/>
                </a:lnTo>
                <a:lnTo>
                  <a:pt x="11860" y="9890"/>
                </a:lnTo>
                <a:lnTo>
                  <a:pt x="11870" y="9890"/>
                </a:lnTo>
                <a:lnTo>
                  <a:pt x="11890" y="9910"/>
                </a:lnTo>
                <a:lnTo>
                  <a:pt x="11890" y="9920"/>
                </a:lnTo>
                <a:lnTo>
                  <a:pt x="11880" y="9940"/>
                </a:lnTo>
                <a:lnTo>
                  <a:pt x="11880" y="9950"/>
                </a:lnTo>
                <a:lnTo>
                  <a:pt x="11860" y="9970"/>
                </a:lnTo>
                <a:lnTo>
                  <a:pt x="11820" y="9950"/>
                </a:lnTo>
                <a:lnTo>
                  <a:pt x="11760" y="9890"/>
                </a:lnTo>
                <a:lnTo>
                  <a:pt x="11590" y="9650"/>
                </a:lnTo>
                <a:lnTo>
                  <a:pt x="11510" y="9550"/>
                </a:lnTo>
                <a:lnTo>
                  <a:pt x="11330" y="9440"/>
                </a:lnTo>
                <a:lnTo>
                  <a:pt x="11300" y="9430"/>
                </a:lnTo>
                <a:lnTo>
                  <a:pt x="11260" y="9420"/>
                </a:lnTo>
                <a:lnTo>
                  <a:pt x="11220" y="9420"/>
                </a:lnTo>
                <a:lnTo>
                  <a:pt x="11180" y="9420"/>
                </a:lnTo>
                <a:lnTo>
                  <a:pt x="11150" y="9420"/>
                </a:lnTo>
                <a:lnTo>
                  <a:pt x="11150" y="9410"/>
                </a:lnTo>
                <a:lnTo>
                  <a:pt x="11140" y="9380"/>
                </a:lnTo>
                <a:lnTo>
                  <a:pt x="11140" y="9370"/>
                </a:lnTo>
                <a:lnTo>
                  <a:pt x="11130" y="9360"/>
                </a:lnTo>
                <a:lnTo>
                  <a:pt x="11110" y="9350"/>
                </a:lnTo>
                <a:lnTo>
                  <a:pt x="11070" y="9350"/>
                </a:lnTo>
                <a:lnTo>
                  <a:pt x="11020" y="9350"/>
                </a:lnTo>
                <a:lnTo>
                  <a:pt x="10990" y="9350"/>
                </a:lnTo>
                <a:lnTo>
                  <a:pt x="10970" y="9330"/>
                </a:lnTo>
                <a:lnTo>
                  <a:pt x="10960" y="9280"/>
                </a:lnTo>
                <a:lnTo>
                  <a:pt x="10940" y="9250"/>
                </a:lnTo>
                <a:lnTo>
                  <a:pt x="10870" y="9210"/>
                </a:lnTo>
                <a:lnTo>
                  <a:pt x="10760" y="9110"/>
                </a:lnTo>
                <a:lnTo>
                  <a:pt x="10650" y="9050"/>
                </a:lnTo>
                <a:lnTo>
                  <a:pt x="10700" y="8810"/>
                </a:lnTo>
                <a:lnTo>
                  <a:pt x="10710" y="8780"/>
                </a:lnTo>
                <a:lnTo>
                  <a:pt x="10690" y="8700"/>
                </a:lnTo>
                <a:lnTo>
                  <a:pt x="10660" y="8630"/>
                </a:lnTo>
                <a:lnTo>
                  <a:pt x="10650" y="8580"/>
                </a:lnTo>
                <a:lnTo>
                  <a:pt x="10630" y="8570"/>
                </a:lnTo>
                <a:lnTo>
                  <a:pt x="10610" y="8560"/>
                </a:lnTo>
                <a:lnTo>
                  <a:pt x="10590" y="8550"/>
                </a:lnTo>
                <a:lnTo>
                  <a:pt x="10580" y="8550"/>
                </a:lnTo>
                <a:lnTo>
                  <a:pt x="10560" y="8520"/>
                </a:lnTo>
                <a:lnTo>
                  <a:pt x="10520" y="8380"/>
                </a:lnTo>
                <a:lnTo>
                  <a:pt x="10500" y="8290"/>
                </a:lnTo>
                <a:lnTo>
                  <a:pt x="10500" y="8260"/>
                </a:lnTo>
                <a:lnTo>
                  <a:pt x="10510" y="8240"/>
                </a:lnTo>
                <a:lnTo>
                  <a:pt x="10520" y="8200"/>
                </a:lnTo>
                <a:lnTo>
                  <a:pt x="10530" y="8180"/>
                </a:lnTo>
                <a:lnTo>
                  <a:pt x="10530" y="8150"/>
                </a:lnTo>
                <a:lnTo>
                  <a:pt x="10530" y="8130"/>
                </a:lnTo>
                <a:lnTo>
                  <a:pt x="10570" y="8110"/>
                </a:lnTo>
                <a:lnTo>
                  <a:pt x="10590" y="8090"/>
                </a:lnTo>
                <a:lnTo>
                  <a:pt x="10600" y="8070"/>
                </a:lnTo>
                <a:lnTo>
                  <a:pt x="10590" y="8060"/>
                </a:lnTo>
                <a:lnTo>
                  <a:pt x="10570" y="8020"/>
                </a:lnTo>
                <a:lnTo>
                  <a:pt x="10550" y="7960"/>
                </a:lnTo>
                <a:lnTo>
                  <a:pt x="10540" y="7920"/>
                </a:lnTo>
                <a:lnTo>
                  <a:pt x="10550" y="7890"/>
                </a:lnTo>
                <a:lnTo>
                  <a:pt x="10560" y="7870"/>
                </a:lnTo>
                <a:lnTo>
                  <a:pt x="10570" y="7850"/>
                </a:lnTo>
                <a:lnTo>
                  <a:pt x="10570" y="7820"/>
                </a:lnTo>
                <a:lnTo>
                  <a:pt x="10550" y="7790"/>
                </a:lnTo>
                <a:lnTo>
                  <a:pt x="10530" y="7780"/>
                </a:lnTo>
                <a:lnTo>
                  <a:pt x="10490" y="7770"/>
                </a:lnTo>
                <a:lnTo>
                  <a:pt x="10460" y="7760"/>
                </a:lnTo>
                <a:lnTo>
                  <a:pt x="10440" y="7740"/>
                </a:lnTo>
                <a:lnTo>
                  <a:pt x="10390" y="7660"/>
                </a:lnTo>
                <a:lnTo>
                  <a:pt x="10370" y="7650"/>
                </a:lnTo>
                <a:lnTo>
                  <a:pt x="10330" y="7640"/>
                </a:lnTo>
                <a:lnTo>
                  <a:pt x="10300" y="7630"/>
                </a:lnTo>
                <a:lnTo>
                  <a:pt x="10280" y="7610"/>
                </a:lnTo>
                <a:lnTo>
                  <a:pt x="10280" y="7600"/>
                </a:lnTo>
                <a:lnTo>
                  <a:pt x="10270" y="7570"/>
                </a:lnTo>
                <a:lnTo>
                  <a:pt x="10280" y="7490"/>
                </a:lnTo>
                <a:lnTo>
                  <a:pt x="10250" y="7330"/>
                </a:lnTo>
                <a:lnTo>
                  <a:pt x="10240" y="7300"/>
                </a:lnTo>
                <a:lnTo>
                  <a:pt x="10240" y="7290"/>
                </a:lnTo>
                <a:lnTo>
                  <a:pt x="10250" y="7280"/>
                </a:lnTo>
                <a:lnTo>
                  <a:pt x="10260" y="7280"/>
                </a:lnTo>
                <a:lnTo>
                  <a:pt x="10290" y="7290"/>
                </a:lnTo>
                <a:lnTo>
                  <a:pt x="10310" y="7290"/>
                </a:lnTo>
                <a:lnTo>
                  <a:pt x="10330" y="7280"/>
                </a:lnTo>
                <a:lnTo>
                  <a:pt x="10340" y="7210"/>
                </a:lnTo>
                <a:lnTo>
                  <a:pt x="10340" y="7190"/>
                </a:lnTo>
                <a:lnTo>
                  <a:pt x="10330" y="7170"/>
                </a:lnTo>
                <a:lnTo>
                  <a:pt x="10280" y="7100"/>
                </a:lnTo>
                <a:lnTo>
                  <a:pt x="10270" y="7080"/>
                </a:lnTo>
                <a:lnTo>
                  <a:pt x="10260" y="7040"/>
                </a:lnTo>
                <a:lnTo>
                  <a:pt x="10250" y="7020"/>
                </a:lnTo>
                <a:lnTo>
                  <a:pt x="10240" y="7000"/>
                </a:lnTo>
                <a:lnTo>
                  <a:pt x="10230" y="6990"/>
                </a:lnTo>
                <a:lnTo>
                  <a:pt x="10200" y="6960"/>
                </a:lnTo>
                <a:lnTo>
                  <a:pt x="10180" y="6940"/>
                </a:lnTo>
                <a:lnTo>
                  <a:pt x="10200" y="6920"/>
                </a:lnTo>
                <a:lnTo>
                  <a:pt x="10230" y="6910"/>
                </a:lnTo>
                <a:lnTo>
                  <a:pt x="10360" y="6880"/>
                </a:lnTo>
                <a:lnTo>
                  <a:pt x="10400" y="6850"/>
                </a:lnTo>
                <a:lnTo>
                  <a:pt x="10430" y="6790"/>
                </a:lnTo>
                <a:lnTo>
                  <a:pt x="10410" y="6730"/>
                </a:lnTo>
                <a:lnTo>
                  <a:pt x="10390" y="6720"/>
                </a:lnTo>
                <a:lnTo>
                  <a:pt x="10310" y="6670"/>
                </a:lnTo>
                <a:lnTo>
                  <a:pt x="10300" y="6640"/>
                </a:lnTo>
                <a:lnTo>
                  <a:pt x="10280" y="6620"/>
                </a:lnTo>
                <a:lnTo>
                  <a:pt x="10270" y="6590"/>
                </a:lnTo>
                <a:lnTo>
                  <a:pt x="10260" y="6560"/>
                </a:lnTo>
                <a:lnTo>
                  <a:pt x="10260" y="6540"/>
                </a:lnTo>
                <a:lnTo>
                  <a:pt x="10280" y="6510"/>
                </a:lnTo>
                <a:lnTo>
                  <a:pt x="10280" y="6490"/>
                </a:lnTo>
                <a:lnTo>
                  <a:pt x="10280" y="6470"/>
                </a:lnTo>
                <a:lnTo>
                  <a:pt x="10240" y="6440"/>
                </a:lnTo>
                <a:lnTo>
                  <a:pt x="10230" y="6420"/>
                </a:lnTo>
                <a:lnTo>
                  <a:pt x="10220" y="6370"/>
                </a:lnTo>
                <a:lnTo>
                  <a:pt x="10210" y="6350"/>
                </a:lnTo>
                <a:lnTo>
                  <a:pt x="10200" y="6340"/>
                </a:lnTo>
                <a:lnTo>
                  <a:pt x="10180" y="6330"/>
                </a:lnTo>
                <a:lnTo>
                  <a:pt x="10170" y="6320"/>
                </a:lnTo>
                <a:lnTo>
                  <a:pt x="10140" y="6300"/>
                </a:lnTo>
                <a:lnTo>
                  <a:pt x="10130" y="6270"/>
                </a:lnTo>
                <a:lnTo>
                  <a:pt x="10100" y="6160"/>
                </a:lnTo>
                <a:lnTo>
                  <a:pt x="10080" y="6120"/>
                </a:lnTo>
                <a:lnTo>
                  <a:pt x="10020" y="6040"/>
                </a:lnTo>
                <a:lnTo>
                  <a:pt x="10010" y="6010"/>
                </a:lnTo>
                <a:lnTo>
                  <a:pt x="10010" y="5990"/>
                </a:lnTo>
                <a:lnTo>
                  <a:pt x="10030" y="5970"/>
                </a:lnTo>
                <a:lnTo>
                  <a:pt x="10040" y="5960"/>
                </a:lnTo>
                <a:lnTo>
                  <a:pt x="10050" y="5950"/>
                </a:lnTo>
                <a:lnTo>
                  <a:pt x="10210" y="5820"/>
                </a:lnTo>
                <a:lnTo>
                  <a:pt x="10240" y="5770"/>
                </a:lnTo>
                <a:lnTo>
                  <a:pt x="10240" y="5750"/>
                </a:lnTo>
                <a:lnTo>
                  <a:pt x="10230" y="5730"/>
                </a:lnTo>
                <a:lnTo>
                  <a:pt x="10230" y="5690"/>
                </a:lnTo>
                <a:lnTo>
                  <a:pt x="10240" y="5630"/>
                </a:lnTo>
                <a:lnTo>
                  <a:pt x="10280" y="5660"/>
                </a:lnTo>
                <a:lnTo>
                  <a:pt x="10300" y="5660"/>
                </a:lnTo>
                <a:lnTo>
                  <a:pt x="10320" y="5660"/>
                </a:lnTo>
                <a:lnTo>
                  <a:pt x="10330" y="5640"/>
                </a:lnTo>
                <a:lnTo>
                  <a:pt x="10330" y="5620"/>
                </a:lnTo>
                <a:lnTo>
                  <a:pt x="10350" y="5600"/>
                </a:lnTo>
                <a:lnTo>
                  <a:pt x="10370" y="5580"/>
                </a:lnTo>
                <a:lnTo>
                  <a:pt x="10430" y="5540"/>
                </a:lnTo>
                <a:lnTo>
                  <a:pt x="10460" y="5500"/>
                </a:lnTo>
                <a:lnTo>
                  <a:pt x="10470" y="5470"/>
                </a:lnTo>
                <a:lnTo>
                  <a:pt x="10480" y="5440"/>
                </a:lnTo>
                <a:lnTo>
                  <a:pt x="10490" y="5400"/>
                </a:lnTo>
                <a:lnTo>
                  <a:pt x="10500" y="5360"/>
                </a:lnTo>
                <a:lnTo>
                  <a:pt x="10500" y="5340"/>
                </a:lnTo>
                <a:lnTo>
                  <a:pt x="10520" y="5260"/>
                </a:lnTo>
                <a:lnTo>
                  <a:pt x="10540" y="5190"/>
                </a:lnTo>
                <a:lnTo>
                  <a:pt x="10560" y="5100"/>
                </a:lnTo>
                <a:lnTo>
                  <a:pt x="10580" y="5080"/>
                </a:lnTo>
                <a:lnTo>
                  <a:pt x="10600" y="5060"/>
                </a:lnTo>
                <a:lnTo>
                  <a:pt x="10600" y="5040"/>
                </a:lnTo>
                <a:lnTo>
                  <a:pt x="10600" y="5020"/>
                </a:lnTo>
                <a:lnTo>
                  <a:pt x="10580" y="4990"/>
                </a:lnTo>
                <a:lnTo>
                  <a:pt x="10580" y="4970"/>
                </a:lnTo>
                <a:lnTo>
                  <a:pt x="10600" y="4960"/>
                </a:lnTo>
                <a:lnTo>
                  <a:pt x="10660" y="4960"/>
                </a:lnTo>
                <a:lnTo>
                  <a:pt x="10680" y="4950"/>
                </a:lnTo>
                <a:lnTo>
                  <a:pt x="10710" y="4940"/>
                </a:lnTo>
                <a:lnTo>
                  <a:pt x="10730" y="4900"/>
                </a:lnTo>
                <a:lnTo>
                  <a:pt x="10740" y="4900"/>
                </a:lnTo>
                <a:lnTo>
                  <a:pt x="10810" y="4880"/>
                </a:lnTo>
                <a:lnTo>
                  <a:pt x="10830" y="4880"/>
                </a:lnTo>
                <a:lnTo>
                  <a:pt x="10980" y="4890"/>
                </a:lnTo>
                <a:lnTo>
                  <a:pt x="10980" y="5040"/>
                </a:lnTo>
                <a:lnTo>
                  <a:pt x="10970" y="5060"/>
                </a:lnTo>
                <a:lnTo>
                  <a:pt x="10930" y="5090"/>
                </a:lnTo>
                <a:lnTo>
                  <a:pt x="10840" y="5120"/>
                </a:lnTo>
                <a:lnTo>
                  <a:pt x="10820" y="5130"/>
                </a:lnTo>
                <a:lnTo>
                  <a:pt x="10810" y="5150"/>
                </a:lnTo>
                <a:lnTo>
                  <a:pt x="10810" y="5180"/>
                </a:lnTo>
                <a:lnTo>
                  <a:pt x="10810" y="5250"/>
                </a:lnTo>
                <a:lnTo>
                  <a:pt x="10850" y="5200"/>
                </a:lnTo>
                <a:lnTo>
                  <a:pt x="10880" y="5180"/>
                </a:lnTo>
                <a:lnTo>
                  <a:pt x="10920" y="5170"/>
                </a:lnTo>
                <a:lnTo>
                  <a:pt x="10930" y="5160"/>
                </a:lnTo>
                <a:lnTo>
                  <a:pt x="10960" y="5120"/>
                </a:lnTo>
                <a:lnTo>
                  <a:pt x="10970" y="5120"/>
                </a:lnTo>
                <a:lnTo>
                  <a:pt x="10970" y="5110"/>
                </a:lnTo>
                <a:lnTo>
                  <a:pt x="11050" y="5290"/>
                </a:lnTo>
                <a:lnTo>
                  <a:pt x="11060" y="5310"/>
                </a:lnTo>
                <a:lnTo>
                  <a:pt x="11170" y="5290"/>
                </a:lnTo>
                <a:lnTo>
                  <a:pt x="11210" y="5290"/>
                </a:lnTo>
                <a:lnTo>
                  <a:pt x="11260" y="5310"/>
                </a:lnTo>
                <a:lnTo>
                  <a:pt x="11330" y="5350"/>
                </a:lnTo>
                <a:lnTo>
                  <a:pt x="11370" y="5360"/>
                </a:lnTo>
                <a:lnTo>
                  <a:pt x="11400" y="5370"/>
                </a:lnTo>
                <a:lnTo>
                  <a:pt x="11440" y="5440"/>
                </a:lnTo>
                <a:lnTo>
                  <a:pt x="11460" y="5460"/>
                </a:lnTo>
                <a:lnTo>
                  <a:pt x="11490" y="5460"/>
                </a:lnTo>
                <a:lnTo>
                  <a:pt x="11530" y="5450"/>
                </a:lnTo>
                <a:lnTo>
                  <a:pt x="11560" y="5460"/>
                </a:lnTo>
                <a:lnTo>
                  <a:pt x="11580" y="5530"/>
                </a:lnTo>
                <a:lnTo>
                  <a:pt x="11600" y="5560"/>
                </a:lnTo>
                <a:lnTo>
                  <a:pt x="11630" y="5580"/>
                </a:lnTo>
                <a:lnTo>
                  <a:pt x="11660" y="5590"/>
                </a:lnTo>
                <a:lnTo>
                  <a:pt x="11790" y="5630"/>
                </a:lnTo>
                <a:lnTo>
                  <a:pt x="11840" y="5710"/>
                </a:lnTo>
                <a:lnTo>
                  <a:pt x="11840" y="5790"/>
                </a:lnTo>
                <a:lnTo>
                  <a:pt x="11860" y="5850"/>
                </a:lnTo>
                <a:lnTo>
                  <a:pt x="12030" y="6010"/>
                </a:lnTo>
                <a:lnTo>
                  <a:pt x="12230" y="6100"/>
                </a:lnTo>
                <a:lnTo>
                  <a:pt x="12350" y="6120"/>
                </a:lnTo>
                <a:lnTo>
                  <a:pt x="12390" y="6140"/>
                </a:lnTo>
                <a:lnTo>
                  <a:pt x="12450" y="6190"/>
                </a:lnTo>
                <a:lnTo>
                  <a:pt x="12480" y="6200"/>
                </a:lnTo>
                <a:lnTo>
                  <a:pt x="12540" y="6210"/>
                </a:lnTo>
                <a:lnTo>
                  <a:pt x="12580" y="6240"/>
                </a:lnTo>
                <a:lnTo>
                  <a:pt x="12630" y="6290"/>
                </a:lnTo>
                <a:lnTo>
                  <a:pt x="12790" y="6360"/>
                </a:lnTo>
                <a:lnTo>
                  <a:pt x="12970" y="6490"/>
                </a:lnTo>
                <a:lnTo>
                  <a:pt x="13160" y="6640"/>
                </a:lnTo>
                <a:lnTo>
                  <a:pt x="13190" y="6660"/>
                </a:lnTo>
                <a:lnTo>
                  <a:pt x="13260" y="6670"/>
                </a:lnTo>
                <a:lnTo>
                  <a:pt x="13290" y="6690"/>
                </a:lnTo>
                <a:lnTo>
                  <a:pt x="13330" y="6730"/>
                </a:lnTo>
                <a:lnTo>
                  <a:pt x="13380" y="6760"/>
                </a:lnTo>
                <a:lnTo>
                  <a:pt x="13400" y="6780"/>
                </a:lnTo>
                <a:lnTo>
                  <a:pt x="13420" y="6830"/>
                </a:lnTo>
                <a:lnTo>
                  <a:pt x="13430" y="6860"/>
                </a:lnTo>
                <a:lnTo>
                  <a:pt x="13480" y="6910"/>
                </a:lnTo>
                <a:lnTo>
                  <a:pt x="13540" y="6960"/>
                </a:lnTo>
                <a:lnTo>
                  <a:pt x="13600" y="6990"/>
                </a:lnTo>
                <a:lnTo>
                  <a:pt x="13790" y="7040"/>
                </a:lnTo>
                <a:lnTo>
                  <a:pt x="13850" y="7070"/>
                </a:lnTo>
                <a:lnTo>
                  <a:pt x="13890" y="7070"/>
                </a:lnTo>
                <a:lnTo>
                  <a:pt x="13920" y="7090"/>
                </a:lnTo>
                <a:lnTo>
                  <a:pt x="13980" y="7210"/>
                </a:lnTo>
                <a:lnTo>
                  <a:pt x="14080" y="7300"/>
                </a:lnTo>
                <a:lnTo>
                  <a:pt x="14120" y="7350"/>
                </a:lnTo>
                <a:lnTo>
                  <a:pt x="14130" y="7420"/>
                </a:lnTo>
                <a:lnTo>
                  <a:pt x="14190" y="7410"/>
                </a:lnTo>
                <a:lnTo>
                  <a:pt x="14230" y="7450"/>
                </a:lnTo>
                <a:lnTo>
                  <a:pt x="14270" y="7490"/>
                </a:lnTo>
                <a:lnTo>
                  <a:pt x="14320" y="7520"/>
                </a:lnTo>
                <a:lnTo>
                  <a:pt x="14370" y="7550"/>
                </a:lnTo>
                <a:lnTo>
                  <a:pt x="14390" y="7620"/>
                </a:lnTo>
                <a:lnTo>
                  <a:pt x="14410" y="7840"/>
                </a:lnTo>
                <a:lnTo>
                  <a:pt x="14400" y="7870"/>
                </a:lnTo>
                <a:lnTo>
                  <a:pt x="14390" y="7900"/>
                </a:lnTo>
                <a:lnTo>
                  <a:pt x="14370" y="7920"/>
                </a:lnTo>
                <a:lnTo>
                  <a:pt x="14350" y="7950"/>
                </a:lnTo>
                <a:lnTo>
                  <a:pt x="14340" y="7990"/>
                </a:lnTo>
                <a:lnTo>
                  <a:pt x="14340" y="8000"/>
                </a:lnTo>
                <a:lnTo>
                  <a:pt x="14320" y="8030"/>
                </a:lnTo>
                <a:lnTo>
                  <a:pt x="14320" y="8050"/>
                </a:lnTo>
                <a:lnTo>
                  <a:pt x="14330" y="8060"/>
                </a:lnTo>
                <a:lnTo>
                  <a:pt x="14350" y="8070"/>
                </a:lnTo>
                <a:lnTo>
                  <a:pt x="14360" y="8070"/>
                </a:lnTo>
                <a:lnTo>
                  <a:pt x="14380" y="8080"/>
                </a:lnTo>
                <a:lnTo>
                  <a:pt x="14390" y="8100"/>
                </a:lnTo>
                <a:lnTo>
                  <a:pt x="14390" y="8110"/>
                </a:lnTo>
                <a:lnTo>
                  <a:pt x="14380" y="8120"/>
                </a:lnTo>
                <a:lnTo>
                  <a:pt x="14380" y="8130"/>
                </a:lnTo>
                <a:lnTo>
                  <a:pt x="14430" y="8200"/>
                </a:lnTo>
                <a:lnTo>
                  <a:pt x="14420" y="8220"/>
                </a:lnTo>
                <a:lnTo>
                  <a:pt x="14430" y="8230"/>
                </a:lnTo>
                <a:lnTo>
                  <a:pt x="14440" y="8230"/>
                </a:lnTo>
                <a:lnTo>
                  <a:pt x="14450" y="8220"/>
                </a:lnTo>
                <a:lnTo>
                  <a:pt x="14460" y="8200"/>
                </a:lnTo>
                <a:lnTo>
                  <a:pt x="14460" y="8190"/>
                </a:lnTo>
                <a:lnTo>
                  <a:pt x="14450" y="8180"/>
                </a:lnTo>
                <a:lnTo>
                  <a:pt x="14440" y="8160"/>
                </a:lnTo>
                <a:lnTo>
                  <a:pt x="14440" y="8100"/>
                </a:lnTo>
                <a:lnTo>
                  <a:pt x="14430" y="8080"/>
                </a:lnTo>
                <a:lnTo>
                  <a:pt x="14370" y="8050"/>
                </a:lnTo>
                <a:lnTo>
                  <a:pt x="14360" y="8030"/>
                </a:lnTo>
                <a:lnTo>
                  <a:pt x="14380" y="8000"/>
                </a:lnTo>
                <a:lnTo>
                  <a:pt x="14450" y="7980"/>
                </a:lnTo>
                <a:lnTo>
                  <a:pt x="14520" y="7990"/>
                </a:lnTo>
                <a:lnTo>
                  <a:pt x="14560" y="8060"/>
                </a:lnTo>
                <a:lnTo>
                  <a:pt x="14560" y="8090"/>
                </a:lnTo>
                <a:lnTo>
                  <a:pt x="14560" y="8140"/>
                </a:lnTo>
                <a:lnTo>
                  <a:pt x="14560" y="8170"/>
                </a:lnTo>
                <a:lnTo>
                  <a:pt x="14580" y="8230"/>
                </a:lnTo>
                <a:lnTo>
                  <a:pt x="14590" y="8260"/>
                </a:lnTo>
                <a:lnTo>
                  <a:pt x="14600" y="8300"/>
                </a:lnTo>
                <a:lnTo>
                  <a:pt x="14630" y="8350"/>
                </a:lnTo>
                <a:lnTo>
                  <a:pt x="14660" y="8380"/>
                </a:lnTo>
                <a:lnTo>
                  <a:pt x="14680" y="8360"/>
                </a:lnTo>
                <a:lnTo>
                  <a:pt x="14680" y="8330"/>
                </a:lnTo>
                <a:lnTo>
                  <a:pt x="14650" y="8260"/>
                </a:lnTo>
                <a:lnTo>
                  <a:pt x="14640" y="8230"/>
                </a:lnTo>
                <a:lnTo>
                  <a:pt x="14640" y="8150"/>
                </a:lnTo>
                <a:lnTo>
                  <a:pt x="14650" y="8110"/>
                </a:lnTo>
                <a:lnTo>
                  <a:pt x="14670" y="8080"/>
                </a:lnTo>
                <a:lnTo>
                  <a:pt x="14690" y="8050"/>
                </a:lnTo>
                <a:lnTo>
                  <a:pt x="14720" y="8030"/>
                </a:lnTo>
                <a:lnTo>
                  <a:pt x="14760" y="8020"/>
                </a:lnTo>
                <a:lnTo>
                  <a:pt x="14810" y="8020"/>
                </a:lnTo>
                <a:lnTo>
                  <a:pt x="14830" y="8030"/>
                </a:lnTo>
                <a:lnTo>
                  <a:pt x="14830" y="8040"/>
                </a:lnTo>
                <a:lnTo>
                  <a:pt x="14830" y="8060"/>
                </a:lnTo>
                <a:lnTo>
                  <a:pt x="14840" y="8080"/>
                </a:lnTo>
                <a:lnTo>
                  <a:pt x="14850" y="8090"/>
                </a:lnTo>
                <a:lnTo>
                  <a:pt x="14890" y="8110"/>
                </a:lnTo>
                <a:lnTo>
                  <a:pt x="14900" y="8120"/>
                </a:lnTo>
                <a:lnTo>
                  <a:pt x="14910" y="8130"/>
                </a:lnTo>
                <a:lnTo>
                  <a:pt x="14910" y="8180"/>
                </a:lnTo>
                <a:lnTo>
                  <a:pt x="14920" y="8200"/>
                </a:lnTo>
                <a:lnTo>
                  <a:pt x="14940" y="8230"/>
                </a:lnTo>
                <a:lnTo>
                  <a:pt x="14940" y="8240"/>
                </a:lnTo>
                <a:lnTo>
                  <a:pt x="14950" y="8260"/>
                </a:lnTo>
                <a:lnTo>
                  <a:pt x="15000" y="8290"/>
                </a:lnTo>
                <a:lnTo>
                  <a:pt x="15020" y="8300"/>
                </a:lnTo>
                <a:lnTo>
                  <a:pt x="15030" y="8310"/>
                </a:lnTo>
                <a:lnTo>
                  <a:pt x="15030" y="8330"/>
                </a:lnTo>
                <a:close/>
                <a:moveTo>
                  <a:pt x="11450" y="14290"/>
                </a:moveTo>
                <a:lnTo>
                  <a:pt x="11450" y="14320"/>
                </a:lnTo>
                <a:lnTo>
                  <a:pt x="11450" y="14340"/>
                </a:lnTo>
                <a:lnTo>
                  <a:pt x="11430" y="14370"/>
                </a:lnTo>
                <a:lnTo>
                  <a:pt x="11420" y="14390"/>
                </a:lnTo>
                <a:lnTo>
                  <a:pt x="11440" y="14410"/>
                </a:lnTo>
                <a:lnTo>
                  <a:pt x="11450" y="14440"/>
                </a:lnTo>
                <a:lnTo>
                  <a:pt x="11450" y="14470"/>
                </a:lnTo>
                <a:lnTo>
                  <a:pt x="11440" y="14500"/>
                </a:lnTo>
                <a:lnTo>
                  <a:pt x="11430" y="14500"/>
                </a:lnTo>
                <a:lnTo>
                  <a:pt x="11430" y="14490"/>
                </a:lnTo>
                <a:lnTo>
                  <a:pt x="11430" y="14480"/>
                </a:lnTo>
                <a:lnTo>
                  <a:pt x="11420" y="14470"/>
                </a:lnTo>
                <a:lnTo>
                  <a:pt x="11420" y="14460"/>
                </a:lnTo>
                <a:lnTo>
                  <a:pt x="11400" y="14480"/>
                </a:lnTo>
                <a:lnTo>
                  <a:pt x="11390" y="14480"/>
                </a:lnTo>
                <a:lnTo>
                  <a:pt x="11380" y="14480"/>
                </a:lnTo>
                <a:lnTo>
                  <a:pt x="11360" y="14470"/>
                </a:lnTo>
                <a:lnTo>
                  <a:pt x="11380" y="14450"/>
                </a:lnTo>
                <a:lnTo>
                  <a:pt x="11370" y="14430"/>
                </a:lnTo>
                <a:lnTo>
                  <a:pt x="11340" y="14420"/>
                </a:lnTo>
                <a:lnTo>
                  <a:pt x="11310" y="14430"/>
                </a:lnTo>
                <a:lnTo>
                  <a:pt x="11300" y="14460"/>
                </a:lnTo>
                <a:lnTo>
                  <a:pt x="11290" y="14490"/>
                </a:lnTo>
                <a:lnTo>
                  <a:pt x="11290" y="14530"/>
                </a:lnTo>
                <a:lnTo>
                  <a:pt x="11290" y="14540"/>
                </a:lnTo>
                <a:lnTo>
                  <a:pt x="11230" y="14520"/>
                </a:lnTo>
                <a:lnTo>
                  <a:pt x="11080" y="14440"/>
                </a:lnTo>
                <a:lnTo>
                  <a:pt x="11000" y="14420"/>
                </a:lnTo>
                <a:lnTo>
                  <a:pt x="11020" y="14410"/>
                </a:lnTo>
                <a:lnTo>
                  <a:pt x="11040" y="14400"/>
                </a:lnTo>
                <a:lnTo>
                  <a:pt x="11050" y="14390"/>
                </a:lnTo>
                <a:lnTo>
                  <a:pt x="11070" y="14390"/>
                </a:lnTo>
                <a:lnTo>
                  <a:pt x="11100" y="14410"/>
                </a:lnTo>
                <a:lnTo>
                  <a:pt x="11120" y="14410"/>
                </a:lnTo>
                <a:lnTo>
                  <a:pt x="11130" y="14380"/>
                </a:lnTo>
                <a:lnTo>
                  <a:pt x="11170" y="14260"/>
                </a:lnTo>
                <a:lnTo>
                  <a:pt x="11180" y="14220"/>
                </a:lnTo>
                <a:lnTo>
                  <a:pt x="11170" y="14130"/>
                </a:lnTo>
                <a:lnTo>
                  <a:pt x="11170" y="14090"/>
                </a:lnTo>
                <a:lnTo>
                  <a:pt x="11180" y="14070"/>
                </a:lnTo>
                <a:lnTo>
                  <a:pt x="11220" y="14020"/>
                </a:lnTo>
                <a:lnTo>
                  <a:pt x="11240" y="14000"/>
                </a:lnTo>
                <a:lnTo>
                  <a:pt x="11260" y="13990"/>
                </a:lnTo>
                <a:lnTo>
                  <a:pt x="11270" y="13990"/>
                </a:lnTo>
                <a:lnTo>
                  <a:pt x="11290" y="13980"/>
                </a:lnTo>
                <a:lnTo>
                  <a:pt x="11300" y="13970"/>
                </a:lnTo>
                <a:lnTo>
                  <a:pt x="11300" y="13950"/>
                </a:lnTo>
                <a:lnTo>
                  <a:pt x="11280" y="13890"/>
                </a:lnTo>
                <a:lnTo>
                  <a:pt x="11300" y="13860"/>
                </a:lnTo>
                <a:lnTo>
                  <a:pt x="11330" y="13870"/>
                </a:lnTo>
                <a:lnTo>
                  <a:pt x="11350" y="13890"/>
                </a:lnTo>
                <a:lnTo>
                  <a:pt x="11430" y="14030"/>
                </a:lnTo>
                <a:lnTo>
                  <a:pt x="11460" y="14100"/>
                </a:lnTo>
                <a:lnTo>
                  <a:pt x="11440" y="14150"/>
                </a:lnTo>
                <a:lnTo>
                  <a:pt x="11460" y="14180"/>
                </a:lnTo>
                <a:lnTo>
                  <a:pt x="11470" y="14220"/>
                </a:lnTo>
                <a:lnTo>
                  <a:pt x="11460" y="14260"/>
                </a:lnTo>
                <a:lnTo>
                  <a:pt x="11450" y="14290"/>
                </a:lnTo>
                <a:close/>
                <a:moveTo>
                  <a:pt x="11400" y="13700"/>
                </a:moveTo>
                <a:lnTo>
                  <a:pt x="11440" y="13780"/>
                </a:lnTo>
                <a:lnTo>
                  <a:pt x="11510" y="13860"/>
                </a:lnTo>
                <a:lnTo>
                  <a:pt x="11560" y="13930"/>
                </a:lnTo>
                <a:lnTo>
                  <a:pt x="11550" y="14010"/>
                </a:lnTo>
                <a:lnTo>
                  <a:pt x="11550" y="14000"/>
                </a:lnTo>
                <a:lnTo>
                  <a:pt x="11540" y="14020"/>
                </a:lnTo>
                <a:lnTo>
                  <a:pt x="11530" y="14040"/>
                </a:lnTo>
                <a:lnTo>
                  <a:pt x="11520" y="14060"/>
                </a:lnTo>
                <a:lnTo>
                  <a:pt x="11530" y="14080"/>
                </a:lnTo>
                <a:lnTo>
                  <a:pt x="11540" y="14110"/>
                </a:lnTo>
                <a:lnTo>
                  <a:pt x="11540" y="14140"/>
                </a:lnTo>
                <a:lnTo>
                  <a:pt x="11520" y="14140"/>
                </a:lnTo>
                <a:lnTo>
                  <a:pt x="11470" y="14010"/>
                </a:lnTo>
                <a:lnTo>
                  <a:pt x="11260" y="13710"/>
                </a:lnTo>
                <a:lnTo>
                  <a:pt x="11230" y="13660"/>
                </a:lnTo>
                <a:lnTo>
                  <a:pt x="11170" y="13530"/>
                </a:lnTo>
                <a:lnTo>
                  <a:pt x="11130" y="13470"/>
                </a:lnTo>
                <a:lnTo>
                  <a:pt x="11110" y="13450"/>
                </a:lnTo>
                <a:lnTo>
                  <a:pt x="11080" y="13440"/>
                </a:lnTo>
                <a:lnTo>
                  <a:pt x="11050" y="13420"/>
                </a:lnTo>
                <a:lnTo>
                  <a:pt x="11040" y="13400"/>
                </a:lnTo>
                <a:lnTo>
                  <a:pt x="11060" y="13390"/>
                </a:lnTo>
                <a:lnTo>
                  <a:pt x="11100" y="13370"/>
                </a:lnTo>
                <a:lnTo>
                  <a:pt x="11170" y="13360"/>
                </a:lnTo>
                <a:lnTo>
                  <a:pt x="11260" y="13400"/>
                </a:lnTo>
                <a:lnTo>
                  <a:pt x="11330" y="13480"/>
                </a:lnTo>
                <a:lnTo>
                  <a:pt x="11380" y="13590"/>
                </a:lnTo>
                <a:lnTo>
                  <a:pt x="11400" y="13700"/>
                </a:lnTo>
                <a:close/>
                <a:moveTo>
                  <a:pt x="11550" y="10050"/>
                </a:moveTo>
                <a:lnTo>
                  <a:pt x="11580" y="10070"/>
                </a:lnTo>
                <a:lnTo>
                  <a:pt x="11620" y="10110"/>
                </a:lnTo>
                <a:lnTo>
                  <a:pt x="11640" y="10150"/>
                </a:lnTo>
                <a:lnTo>
                  <a:pt x="11600" y="10160"/>
                </a:lnTo>
                <a:lnTo>
                  <a:pt x="11560" y="10170"/>
                </a:lnTo>
                <a:lnTo>
                  <a:pt x="11500" y="10170"/>
                </a:lnTo>
                <a:lnTo>
                  <a:pt x="11440" y="10160"/>
                </a:lnTo>
                <a:lnTo>
                  <a:pt x="11370" y="10130"/>
                </a:lnTo>
                <a:lnTo>
                  <a:pt x="11350" y="10130"/>
                </a:lnTo>
                <a:lnTo>
                  <a:pt x="11320" y="10120"/>
                </a:lnTo>
                <a:lnTo>
                  <a:pt x="11310" y="10100"/>
                </a:lnTo>
                <a:lnTo>
                  <a:pt x="11300" y="10070"/>
                </a:lnTo>
                <a:lnTo>
                  <a:pt x="11310" y="10040"/>
                </a:lnTo>
                <a:lnTo>
                  <a:pt x="11340" y="10010"/>
                </a:lnTo>
                <a:lnTo>
                  <a:pt x="11370" y="10000"/>
                </a:lnTo>
                <a:lnTo>
                  <a:pt x="11400" y="10010"/>
                </a:lnTo>
                <a:lnTo>
                  <a:pt x="11420" y="10040"/>
                </a:lnTo>
                <a:lnTo>
                  <a:pt x="11450" y="10090"/>
                </a:lnTo>
                <a:lnTo>
                  <a:pt x="11480" y="10110"/>
                </a:lnTo>
                <a:lnTo>
                  <a:pt x="11500" y="10100"/>
                </a:lnTo>
                <a:lnTo>
                  <a:pt x="11520" y="10070"/>
                </a:lnTo>
                <a:lnTo>
                  <a:pt x="11550" y="10050"/>
                </a:lnTo>
                <a:close/>
                <a:moveTo>
                  <a:pt x="10310" y="11410"/>
                </a:moveTo>
                <a:lnTo>
                  <a:pt x="10330" y="11430"/>
                </a:lnTo>
                <a:lnTo>
                  <a:pt x="10320" y="11480"/>
                </a:lnTo>
                <a:lnTo>
                  <a:pt x="10290" y="11550"/>
                </a:lnTo>
                <a:lnTo>
                  <a:pt x="10290" y="11530"/>
                </a:lnTo>
                <a:lnTo>
                  <a:pt x="10260" y="11590"/>
                </a:lnTo>
                <a:lnTo>
                  <a:pt x="10250" y="11650"/>
                </a:lnTo>
                <a:lnTo>
                  <a:pt x="10260" y="11770"/>
                </a:lnTo>
                <a:lnTo>
                  <a:pt x="10260" y="11800"/>
                </a:lnTo>
                <a:lnTo>
                  <a:pt x="10240" y="11850"/>
                </a:lnTo>
                <a:lnTo>
                  <a:pt x="10230" y="11960"/>
                </a:lnTo>
                <a:lnTo>
                  <a:pt x="10220" y="12110"/>
                </a:lnTo>
                <a:lnTo>
                  <a:pt x="10210" y="12150"/>
                </a:lnTo>
                <a:lnTo>
                  <a:pt x="10110" y="12270"/>
                </a:lnTo>
                <a:lnTo>
                  <a:pt x="10100" y="12280"/>
                </a:lnTo>
                <a:lnTo>
                  <a:pt x="10080" y="12270"/>
                </a:lnTo>
                <a:lnTo>
                  <a:pt x="10060" y="12260"/>
                </a:lnTo>
                <a:lnTo>
                  <a:pt x="10010" y="12220"/>
                </a:lnTo>
                <a:lnTo>
                  <a:pt x="9990" y="12260"/>
                </a:lnTo>
                <a:lnTo>
                  <a:pt x="9960" y="12260"/>
                </a:lnTo>
                <a:lnTo>
                  <a:pt x="9910" y="12220"/>
                </a:lnTo>
                <a:lnTo>
                  <a:pt x="9910" y="12230"/>
                </a:lnTo>
                <a:lnTo>
                  <a:pt x="9890" y="12250"/>
                </a:lnTo>
                <a:lnTo>
                  <a:pt x="9870" y="12250"/>
                </a:lnTo>
                <a:lnTo>
                  <a:pt x="9850" y="12220"/>
                </a:lnTo>
                <a:lnTo>
                  <a:pt x="9840" y="12210"/>
                </a:lnTo>
                <a:lnTo>
                  <a:pt x="9830" y="12200"/>
                </a:lnTo>
                <a:lnTo>
                  <a:pt x="9820" y="12200"/>
                </a:lnTo>
                <a:lnTo>
                  <a:pt x="9840" y="12150"/>
                </a:lnTo>
                <a:lnTo>
                  <a:pt x="9830" y="12110"/>
                </a:lnTo>
                <a:lnTo>
                  <a:pt x="9800" y="12080"/>
                </a:lnTo>
                <a:lnTo>
                  <a:pt x="9780" y="12050"/>
                </a:lnTo>
                <a:lnTo>
                  <a:pt x="9780" y="12020"/>
                </a:lnTo>
                <a:lnTo>
                  <a:pt x="9780" y="11970"/>
                </a:lnTo>
                <a:lnTo>
                  <a:pt x="9770" y="11950"/>
                </a:lnTo>
                <a:lnTo>
                  <a:pt x="9760" y="11930"/>
                </a:lnTo>
                <a:lnTo>
                  <a:pt x="9730" y="11860"/>
                </a:lnTo>
                <a:lnTo>
                  <a:pt x="9720" y="11840"/>
                </a:lnTo>
                <a:lnTo>
                  <a:pt x="9690" y="11750"/>
                </a:lnTo>
                <a:lnTo>
                  <a:pt x="9610" y="11680"/>
                </a:lnTo>
                <a:lnTo>
                  <a:pt x="9440" y="11570"/>
                </a:lnTo>
                <a:lnTo>
                  <a:pt x="9450" y="11540"/>
                </a:lnTo>
                <a:lnTo>
                  <a:pt x="9420" y="11520"/>
                </a:lnTo>
                <a:lnTo>
                  <a:pt x="9380" y="11510"/>
                </a:lnTo>
                <a:lnTo>
                  <a:pt x="9340" y="11510"/>
                </a:lnTo>
                <a:lnTo>
                  <a:pt x="9260" y="11510"/>
                </a:lnTo>
                <a:lnTo>
                  <a:pt x="9240" y="11500"/>
                </a:lnTo>
                <a:lnTo>
                  <a:pt x="9250" y="11450"/>
                </a:lnTo>
                <a:lnTo>
                  <a:pt x="9240" y="11370"/>
                </a:lnTo>
                <a:lnTo>
                  <a:pt x="9210" y="11290"/>
                </a:lnTo>
                <a:lnTo>
                  <a:pt x="9110" y="11130"/>
                </a:lnTo>
                <a:lnTo>
                  <a:pt x="9090" y="11070"/>
                </a:lnTo>
                <a:lnTo>
                  <a:pt x="9090" y="11060"/>
                </a:lnTo>
                <a:lnTo>
                  <a:pt x="9070" y="11040"/>
                </a:lnTo>
                <a:lnTo>
                  <a:pt x="9050" y="11030"/>
                </a:lnTo>
                <a:lnTo>
                  <a:pt x="9030" y="11010"/>
                </a:lnTo>
                <a:lnTo>
                  <a:pt x="9010" y="10960"/>
                </a:lnTo>
                <a:lnTo>
                  <a:pt x="8980" y="10940"/>
                </a:lnTo>
                <a:lnTo>
                  <a:pt x="8980" y="10920"/>
                </a:lnTo>
                <a:lnTo>
                  <a:pt x="8970" y="10890"/>
                </a:lnTo>
                <a:lnTo>
                  <a:pt x="8960" y="10880"/>
                </a:lnTo>
                <a:lnTo>
                  <a:pt x="8950" y="10870"/>
                </a:lnTo>
                <a:lnTo>
                  <a:pt x="8940" y="10860"/>
                </a:lnTo>
                <a:lnTo>
                  <a:pt x="8920" y="10850"/>
                </a:lnTo>
                <a:lnTo>
                  <a:pt x="8900" y="10840"/>
                </a:lnTo>
                <a:lnTo>
                  <a:pt x="8880" y="10830"/>
                </a:lnTo>
                <a:lnTo>
                  <a:pt x="8850" y="10820"/>
                </a:lnTo>
                <a:lnTo>
                  <a:pt x="8840" y="10800"/>
                </a:lnTo>
                <a:lnTo>
                  <a:pt x="8820" y="10750"/>
                </a:lnTo>
                <a:lnTo>
                  <a:pt x="8810" y="10730"/>
                </a:lnTo>
                <a:lnTo>
                  <a:pt x="8730" y="10650"/>
                </a:lnTo>
                <a:lnTo>
                  <a:pt x="8690" y="10620"/>
                </a:lnTo>
                <a:lnTo>
                  <a:pt x="8640" y="10600"/>
                </a:lnTo>
                <a:lnTo>
                  <a:pt x="8610" y="10620"/>
                </a:lnTo>
                <a:lnTo>
                  <a:pt x="8600" y="10580"/>
                </a:lnTo>
                <a:lnTo>
                  <a:pt x="8630" y="10560"/>
                </a:lnTo>
                <a:lnTo>
                  <a:pt x="8690" y="10540"/>
                </a:lnTo>
                <a:lnTo>
                  <a:pt x="8730" y="10540"/>
                </a:lnTo>
                <a:lnTo>
                  <a:pt x="8750" y="10550"/>
                </a:lnTo>
                <a:lnTo>
                  <a:pt x="8770" y="10560"/>
                </a:lnTo>
                <a:lnTo>
                  <a:pt x="8790" y="10580"/>
                </a:lnTo>
                <a:lnTo>
                  <a:pt x="8800" y="10590"/>
                </a:lnTo>
                <a:lnTo>
                  <a:pt x="8810" y="10580"/>
                </a:lnTo>
                <a:lnTo>
                  <a:pt x="8830" y="10580"/>
                </a:lnTo>
                <a:lnTo>
                  <a:pt x="8880" y="10590"/>
                </a:lnTo>
                <a:lnTo>
                  <a:pt x="8940" y="10580"/>
                </a:lnTo>
                <a:lnTo>
                  <a:pt x="8990" y="10570"/>
                </a:lnTo>
                <a:lnTo>
                  <a:pt x="9020" y="10540"/>
                </a:lnTo>
                <a:lnTo>
                  <a:pt x="9110" y="10470"/>
                </a:lnTo>
                <a:lnTo>
                  <a:pt x="9130" y="10440"/>
                </a:lnTo>
                <a:lnTo>
                  <a:pt x="9140" y="10410"/>
                </a:lnTo>
                <a:lnTo>
                  <a:pt x="9130" y="10360"/>
                </a:lnTo>
                <a:lnTo>
                  <a:pt x="9140" y="10340"/>
                </a:lnTo>
                <a:lnTo>
                  <a:pt x="9170" y="10330"/>
                </a:lnTo>
                <a:lnTo>
                  <a:pt x="9220" y="10380"/>
                </a:lnTo>
                <a:lnTo>
                  <a:pt x="9250" y="10400"/>
                </a:lnTo>
                <a:lnTo>
                  <a:pt x="9280" y="10390"/>
                </a:lnTo>
                <a:lnTo>
                  <a:pt x="9300" y="10380"/>
                </a:lnTo>
                <a:lnTo>
                  <a:pt x="9320" y="10390"/>
                </a:lnTo>
                <a:lnTo>
                  <a:pt x="9340" y="10420"/>
                </a:lnTo>
                <a:lnTo>
                  <a:pt x="9340" y="10450"/>
                </a:lnTo>
                <a:lnTo>
                  <a:pt x="9350" y="10460"/>
                </a:lnTo>
                <a:lnTo>
                  <a:pt x="9360" y="10460"/>
                </a:lnTo>
                <a:lnTo>
                  <a:pt x="9390" y="10460"/>
                </a:lnTo>
                <a:lnTo>
                  <a:pt x="9410" y="10460"/>
                </a:lnTo>
                <a:lnTo>
                  <a:pt x="9430" y="10460"/>
                </a:lnTo>
                <a:lnTo>
                  <a:pt x="9440" y="10460"/>
                </a:lnTo>
                <a:lnTo>
                  <a:pt x="9440" y="10470"/>
                </a:lnTo>
                <a:lnTo>
                  <a:pt x="9450" y="10490"/>
                </a:lnTo>
                <a:lnTo>
                  <a:pt x="9450" y="10500"/>
                </a:lnTo>
                <a:lnTo>
                  <a:pt x="9500" y="10550"/>
                </a:lnTo>
                <a:lnTo>
                  <a:pt x="9510" y="10560"/>
                </a:lnTo>
                <a:lnTo>
                  <a:pt x="9520" y="10570"/>
                </a:lnTo>
                <a:lnTo>
                  <a:pt x="9530" y="10610"/>
                </a:lnTo>
                <a:lnTo>
                  <a:pt x="9540" y="10630"/>
                </a:lnTo>
                <a:lnTo>
                  <a:pt x="9650" y="10730"/>
                </a:lnTo>
                <a:lnTo>
                  <a:pt x="9670" y="10770"/>
                </a:lnTo>
                <a:lnTo>
                  <a:pt x="9700" y="10850"/>
                </a:lnTo>
                <a:lnTo>
                  <a:pt x="9850" y="11040"/>
                </a:lnTo>
                <a:lnTo>
                  <a:pt x="9890" y="11060"/>
                </a:lnTo>
                <a:lnTo>
                  <a:pt x="9970" y="11080"/>
                </a:lnTo>
                <a:lnTo>
                  <a:pt x="10010" y="11100"/>
                </a:lnTo>
                <a:lnTo>
                  <a:pt x="10040" y="11120"/>
                </a:lnTo>
                <a:lnTo>
                  <a:pt x="10060" y="11140"/>
                </a:lnTo>
                <a:lnTo>
                  <a:pt x="10100" y="11190"/>
                </a:lnTo>
                <a:lnTo>
                  <a:pt x="10110" y="11210"/>
                </a:lnTo>
                <a:lnTo>
                  <a:pt x="10120" y="11240"/>
                </a:lnTo>
                <a:lnTo>
                  <a:pt x="10130" y="11270"/>
                </a:lnTo>
                <a:lnTo>
                  <a:pt x="10160" y="11280"/>
                </a:lnTo>
                <a:lnTo>
                  <a:pt x="10200" y="11280"/>
                </a:lnTo>
                <a:lnTo>
                  <a:pt x="10240" y="11290"/>
                </a:lnTo>
                <a:lnTo>
                  <a:pt x="10260" y="11320"/>
                </a:lnTo>
                <a:lnTo>
                  <a:pt x="10300" y="11400"/>
                </a:lnTo>
                <a:lnTo>
                  <a:pt x="10310" y="11410"/>
                </a:lnTo>
                <a:close/>
                <a:moveTo>
                  <a:pt x="11540" y="13070"/>
                </a:moveTo>
                <a:lnTo>
                  <a:pt x="11620" y="13040"/>
                </a:lnTo>
                <a:lnTo>
                  <a:pt x="11690" y="13040"/>
                </a:lnTo>
                <a:lnTo>
                  <a:pt x="11790" y="13050"/>
                </a:lnTo>
                <a:lnTo>
                  <a:pt x="11870" y="13040"/>
                </a:lnTo>
                <a:lnTo>
                  <a:pt x="11920" y="13050"/>
                </a:lnTo>
                <a:lnTo>
                  <a:pt x="11970" y="13050"/>
                </a:lnTo>
                <a:lnTo>
                  <a:pt x="12050" y="13060"/>
                </a:lnTo>
                <a:lnTo>
                  <a:pt x="12110" y="13100"/>
                </a:lnTo>
                <a:lnTo>
                  <a:pt x="12140" y="13170"/>
                </a:lnTo>
                <a:lnTo>
                  <a:pt x="12120" y="13210"/>
                </a:lnTo>
                <a:lnTo>
                  <a:pt x="12040" y="13210"/>
                </a:lnTo>
                <a:lnTo>
                  <a:pt x="11960" y="13210"/>
                </a:lnTo>
                <a:lnTo>
                  <a:pt x="11890" y="13240"/>
                </a:lnTo>
                <a:lnTo>
                  <a:pt x="11820" y="13240"/>
                </a:lnTo>
                <a:lnTo>
                  <a:pt x="11740" y="13220"/>
                </a:lnTo>
                <a:lnTo>
                  <a:pt x="11680" y="13210"/>
                </a:lnTo>
                <a:lnTo>
                  <a:pt x="11590" y="13210"/>
                </a:lnTo>
                <a:lnTo>
                  <a:pt x="11520" y="13200"/>
                </a:lnTo>
                <a:lnTo>
                  <a:pt x="11500" y="13160"/>
                </a:lnTo>
                <a:lnTo>
                  <a:pt x="11490" y="13090"/>
                </a:lnTo>
                <a:lnTo>
                  <a:pt x="11540" y="13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