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Sumatera Selatan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matera Sela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8500" y="18890"/>
                </a:moveTo>
                <a:lnTo>
                  <a:pt x="18580" y="18810"/>
                </a:lnTo>
                <a:lnTo>
                  <a:pt x="18600" y="18790"/>
                </a:lnTo>
                <a:lnTo>
                  <a:pt x="18680" y="18780"/>
                </a:lnTo>
                <a:lnTo>
                  <a:pt x="18720" y="18760"/>
                </a:lnTo>
                <a:lnTo>
                  <a:pt x="18830" y="18690"/>
                </a:lnTo>
                <a:lnTo>
                  <a:pt x="18880" y="18600"/>
                </a:lnTo>
                <a:lnTo>
                  <a:pt x="18950" y="18660"/>
                </a:lnTo>
                <a:lnTo>
                  <a:pt x="19060" y="18680"/>
                </a:lnTo>
                <a:lnTo>
                  <a:pt x="19150" y="18740"/>
                </a:lnTo>
                <a:lnTo>
                  <a:pt x="19200" y="18760"/>
                </a:lnTo>
                <a:lnTo>
                  <a:pt x="19250" y="18780"/>
                </a:lnTo>
                <a:lnTo>
                  <a:pt x="19290" y="18780"/>
                </a:lnTo>
                <a:lnTo>
                  <a:pt x="19330" y="18780"/>
                </a:lnTo>
                <a:lnTo>
                  <a:pt x="19360" y="18780"/>
                </a:lnTo>
                <a:lnTo>
                  <a:pt x="19390" y="18770"/>
                </a:lnTo>
                <a:lnTo>
                  <a:pt x="19510" y="18760"/>
                </a:lnTo>
                <a:lnTo>
                  <a:pt x="19540" y="18740"/>
                </a:lnTo>
                <a:lnTo>
                  <a:pt x="19560" y="18720"/>
                </a:lnTo>
                <a:lnTo>
                  <a:pt x="19570" y="18700"/>
                </a:lnTo>
                <a:lnTo>
                  <a:pt x="19590" y="18670"/>
                </a:lnTo>
                <a:lnTo>
                  <a:pt x="19620" y="18640"/>
                </a:lnTo>
                <a:lnTo>
                  <a:pt x="19710" y="18590"/>
                </a:lnTo>
                <a:lnTo>
                  <a:pt x="19750" y="18570"/>
                </a:lnTo>
                <a:lnTo>
                  <a:pt x="19790" y="18530"/>
                </a:lnTo>
                <a:lnTo>
                  <a:pt x="19800" y="18530"/>
                </a:lnTo>
                <a:lnTo>
                  <a:pt x="19800" y="18540"/>
                </a:lnTo>
                <a:lnTo>
                  <a:pt x="19820" y="18550"/>
                </a:lnTo>
                <a:lnTo>
                  <a:pt x="19840" y="18540"/>
                </a:lnTo>
                <a:lnTo>
                  <a:pt x="19870" y="18520"/>
                </a:lnTo>
                <a:lnTo>
                  <a:pt x="19910" y="18490"/>
                </a:lnTo>
                <a:lnTo>
                  <a:pt x="19930" y="18460"/>
                </a:lnTo>
                <a:lnTo>
                  <a:pt x="20070" y="18250"/>
                </a:lnTo>
                <a:lnTo>
                  <a:pt x="20080" y="18230"/>
                </a:lnTo>
                <a:lnTo>
                  <a:pt x="20070" y="18200"/>
                </a:lnTo>
                <a:lnTo>
                  <a:pt x="20060" y="18190"/>
                </a:lnTo>
                <a:lnTo>
                  <a:pt x="20040" y="18170"/>
                </a:lnTo>
                <a:lnTo>
                  <a:pt x="20030" y="18150"/>
                </a:lnTo>
                <a:lnTo>
                  <a:pt x="20030" y="18130"/>
                </a:lnTo>
                <a:lnTo>
                  <a:pt x="20030" y="18090"/>
                </a:lnTo>
                <a:lnTo>
                  <a:pt x="20050" y="18060"/>
                </a:lnTo>
                <a:lnTo>
                  <a:pt x="20070" y="18040"/>
                </a:lnTo>
                <a:lnTo>
                  <a:pt x="20090" y="18030"/>
                </a:lnTo>
                <a:lnTo>
                  <a:pt x="20130" y="18040"/>
                </a:lnTo>
                <a:lnTo>
                  <a:pt x="20190" y="18060"/>
                </a:lnTo>
                <a:lnTo>
                  <a:pt x="20250" y="18070"/>
                </a:lnTo>
                <a:lnTo>
                  <a:pt x="20320" y="18090"/>
                </a:lnTo>
                <a:lnTo>
                  <a:pt x="20370" y="18090"/>
                </a:lnTo>
                <a:lnTo>
                  <a:pt x="20430" y="18070"/>
                </a:lnTo>
                <a:lnTo>
                  <a:pt x="20540" y="18110"/>
                </a:lnTo>
                <a:lnTo>
                  <a:pt x="20590" y="18130"/>
                </a:lnTo>
                <a:lnTo>
                  <a:pt x="20630" y="18120"/>
                </a:lnTo>
                <a:lnTo>
                  <a:pt x="20710" y="18090"/>
                </a:lnTo>
                <a:lnTo>
                  <a:pt x="20740" y="18070"/>
                </a:lnTo>
                <a:lnTo>
                  <a:pt x="20750" y="18050"/>
                </a:lnTo>
                <a:lnTo>
                  <a:pt x="20750" y="18030"/>
                </a:lnTo>
                <a:lnTo>
                  <a:pt x="20740" y="18000"/>
                </a:lnTo>
                <a:lnTo>
                  <a:pt x="20730" y="17970"/>
                </a:lnTo>
                <a:lnTo>
                  <a:pt x="20710" y="17950"/>
                </a:lnTo>
                <a:lnTo>
                  <a:pt x="20690" y="17930"/>
                </a:lnTo>
                <a:lnTo>
                  <a:pt x="20680" y="17900"/>
                </a:lnTo>
                <a:lnTo>
                  <a:pt x="20680" y="17880"/>
                </a:lnTo>
                <a:lnTo>
                  <a:pt x="20690" y="17830"/>
                </a:lnTo>
                <a:lnTo>
                  <a:pt x="20730" y="17790"/>
                </a:lnTo>
                <a:lnTo>
                  <a:pt x="20770" y="17710"/>
                </a:lnTo>
                <a:lnTo>
                  <a:pt x="20800" y="17690"/>
                </a:lnTo>
                <a:lnTo>
                  <a:pt x="20830" y="17700"/>
                </a:lnTo>
                <a:lnTo>
                  <a:pt x="20860" y="17720"/>
                </a:lnTo>
                <a:lnTo>
                  <a:pt x="20880" y="17750"/>
                </a:lnTo>
                <a:lnTo>
                  <a:pt x="20910" y="17820"/>
                </a:lnTo>
                <a:lnTo>
                  <a:pt x="20930" y="17870"/>
                </a:lnTo>
                <a:lnTo>
                  <a:pt x="20940" y="17900"/>
                </a:lnTo>
                <a:lnTo>
                  <a:pt x="21170" y="18120"/>
                </a:lnTo>
                <a:lnTo>
                  <a:pt x="21210" y="18140"/>
                </a:lnTo>
                <a:lnTo>
                  <a:pt x="21230" y="18140"/>
                </a:lnTo>
                <a:lnTo>
                  <a:pt x="21250" y="18130"/>
                </a:lnTo>
                <a:lnTo>
                  <a:pt x="21250" y="18120"/>
                </a:lnTo>
                <a:lnTo>
                  <a:pt x="21260" y="18110"/>
                </a:lnTo>
                <a:lnTo>
                  <a:pt x="21250" y="18100"/>
                </a:lnTo>
                <a:lnTo>
                  <a:pt x="21250" y="18080"/>
                </a:lnTo>
                <a:lnTo>
                  <a:pt x="21250" y="18070"/>
                </a:lnTo>
                <a:lnTo>
                  <a:pt x="21250" y="18060"/>
                </a:lnTo>
                <a:lnTo>
                  <a:pt x="21260" y="18050"/>
                </a:lnTo>
                <a:lnTo>
                  <a:pt x="21260" y="18030"/>
                </a:lnTo>
                <a:lnTo>
                  <a:pt x="21250" y="17980"/>
                </a:lnTo>
                <a:lnTo>
                  <a:pt x="21230" y="17890"/>
                </a:lnTo>
                <a:lnTo>
                  <a:pt x="21230" y="17870"/>
                </a:lnTo>
                <a:lnTo>
                  <a:pt x="21230" y="17850"/>
                </a:lnTo>
                <a:lnTo>
                  <a:pt x="21240" y="17830"/>
                </a:lnTo>
                <a:lnTo>
                  <a:pt x="21250" y="17810"/>
                </a:lnTo>
                <a:lnTo>
                  <a:pt x="21270" y="17800"/>
                </a:lnTo>
                <a:lnTo>
                  <a:pt x="21340" y="17790"/>
                </a:lnTo>
                <a:lnTo>
                  <a:pt x="21380" y="17780"/>
                </a:lnTo>
                <a:lnTo>
                  <a:pt x="21410" y="17770"/>
                </a:lnTo>
                <a:lnTo>
                  <a:pt x="21430" y="17750"/>
                </a:lnTo>
                <a:lnTo>
                  <a:pt x="21440" y="17740"/>
                </a:lnTo>
                <a:lnTo>
                  <a:pt x="21440" y="17730"/>
                </a:lnTo>
                <a:lnTo>
                  <a:pt x="21430" y="17720"/>
                </a:lnTo>
                <a:lnTo>
                  <a:pt x="21400" y="17700"/>
                </a:lnTo>
                <a:lnTo>
                  <a:pt x="21390" y="17680"/>
                </a:lnTo>
                <a:lnTo>
                  <a:pt x="21370" y="17640"/>
                </a:lnTo>
                <a:lnTo>
                  <a:pt x="21370" y="17580"/>
                </a:lnTo>
                <a:lnTo>
                  <a:pt x="21390" y="17330"/>
                </a:lnTo>
                <a:lnTo>
                  <a:pt x="21370" y="17300"/>
                </a:lnTo>
                <a:lnTo>
                  <a:pt x="21400" y="17270"/>
                </a:lnTo>
                <a:lnTo>
                  <a:pt x="22100" y="16930"/>
                </a:lnTo>
                <a:lnTo>
                  <a:pt x="22160" y="16920"/>
                </a:lnTo>
                <a:lnTo>
                  <a:pt x="22240" y="16920"/>
                </a:lnTo>
                <a:lnTo>
                  <a:pt x="22570" y="17000"/>
                </a:lnTo>
                <a:lnTo>
                  <a:pt x="22660" y="17010"/>
                </a:lnTo>
                <a:lnTo>
                  <a:pt x="22790" y="17000"/>
                </a:lnTo>
                <a:lnTo>
                  <a:pt x="22960" y="16950"/>
                </a:lnTo>
                <a:lnTo>
                  <a:pt x="22990" y="16930"/>
                </a:lnTo>
                <a:lnTo>
                  <a:pt x="23010" y="16910"/>
                </a:lnTo>
                <a:lnTo>
                  <a:pt x="23060" y="16770"/>
                </a:lnTo>
                <a:lnTo>
                  <a:pt x="23080" y="16750"/>
                </a:lnTo>
                <a:lnTo>
                  <a:pt x="23090" y="16740"/>
                </a:lnTo>
                <a:lnTo>
                  <a:pt x="23110" y="16720"/>
                </a:lnTo>
                <a:lnTo>
                  <a:pt x="23130" y="16720"/>
                </a:lnTo>
                <a:lnTo>
                  <a:pt x="23170" y="16730"/>
                </a:lnTo>
                <a:lnTo>
                  <a:pt x="23220" y="16770"/>
                </a:lnTo>
                <a:lnTo>
                  <a:pt x="23280" y="16810"/>
                </a:lnTo>
                <a:lnTo>
                  <a:pt x="23300" y="16820"/>
                </a:lnTo>
                <a:lnTo>
                  <a:pt x="23330" y="16820"/>
                </a:lnTo>
                <a:lnTo>
                  <a:pt x="23340" y="16830"/>
                </a:lnTo>
                <a:lnTo>
                  <a:pt x="23370" y="16810"/>
                </a:lnTo>
                <a:lnTo>
                  <a:pt x="23380" y="16820"/>
                </a:lnTo>
                <a:lnTo>
                  <a:pt x="23380" y="16860"/>
                </a:lnTo>
                <a:lnTo>
                  <a:pt x="23380" y="16890"/>
                </a:lnTo>
                <a:lnTo>
                  <a:pt x="23380" y="16910"/>
                </a:lnTo>
                <a:lnTo>
                  <a:pt x="23340" y="16960"/>
                </a:lnTo>
                <a:lnTo>
                  <a:pt x="23330" y="16990"/>
                </a:lnTo>
                <a:lnTo>
                  <a:pt x="23290" y="17060"/>
                </a:lnTo>
                <a:lnTo>
                  <a:pt x="23280" y="17100"/>
                </a:lnTo>
                <a:lnTo>
                  <a:pt x="23280" y="17130"/>
                </a:lnTo>
                <a:lnTo>
                  <a:pt x="23280" y="17160"/>
                </a:lnTo>
                <a:lnTo>
                  <a:pt x="23300" y="17210"/>
                </a:lnTo>
                <a:lnTo>
                  <a:pt x="23340" y="17180"/>
                </a:lnTo>
                <a:lnTo>
                  <a:pt x="23360" y="17080"/>
                </a:lnTo>
                <a:lnTo>
                  <a:pt x="23380" y="17050"/>
                </a:lnTo>
                <a:lnTo>
                  <a:pt x="23440" y="17060"/>
                </a:lnTo>
                <a:lnTo>
                  <a:pt x="23480" y="17100"/>
                </a:lnTo>
                <a:lnTo>
                  <a:pt x="23520" y="17140"/>
                </a:lnTo>
                <a:lnTo>
                  <a:pt x="23550" y="17160"/>
                </a:lnTo>
                <a:lnTo>
                  <a:pt x="23580" y="17180"/>
                </a:lnTo>
                <a:lnTo>
                  <a:pt x="23570" y="17240"/>
                </a:lnTo>
                <a:lnTo>
                  <a:pt x="23540" y="17300"/>
                </a:lnTo>
                <a:lnTo>
                  <a:pt x="23510" y="17330"/>
                </a:lnTo>
                <a:lnTo>
                  <a:pt x="23500" y="17340"/>
                </a:lnTo>
                <a:lnTo>
                  <a:pt x="23480" y="17360"/>
                </a:lnTo>
                <a:lnTo>
                  <a:pt x="23490" y="17380"/>
                </a:lnTo>
                <a:lnTo>
                  <a:pt x="23520" y="17370"/>
                </a:lnTo>
                <a:lnTo>
                  <a:pt x="23550" y="17360"/>
                </a:lnTo>
                <a:lnTo>
                  <a:pt x="23590" y="17300"/>
                </a:lnTo>
                <a:lnTo>
                  <a:pt x="23620" y="17280"/>
                </a:lnTo>
                <a:lnTo>
                  <a:pt x="23630" y="17320"/>
                </a:lnTo>
                <a:lnTo>
                  <a:pt x="23630" y="17360"/>
                </a:lnTo>
                <a:lnTo>
                  <a:pt x="23630" y="17400"/>
                </a:lnTo>
                <a:lnTo>
                  <a:pt x="23660" y="17420"/>
                </a:lnTo>
                <a:lnTo>
                  <a:pt x="23670" y="17420"/>
                </a:lnTo>
                <a:lnTo>
                  <a:pt x="23680" y="17430"/>
                </a:lnTo>
                <a:lnTo>
                  <a:pt x="23690" y="17430"/>
                </a:lnTo>
                <a:lnTo>
                  <a:pt x="23690" y="17420"/>
                </a:lnTo>
                <a:lnTo>
                  <a:pt x="23700" y="17420"/>
                </a:lnTo>
                <a:lnTo>
                  <a:pt x="23700" y="17410"/>
                </a:lnTo>
                <a:lnTo>
                  <a:pt x="23720" y="17400"/>
                </a:lnTo>
                <a:lnTo>
                  <a:pt x="23730" y="17400"/>
                </a:lnTo>
                <a:lnTo>
                  <a:pt x="23760" y="17360"/>
                </a:lnTo>
                <a:lnTo>
                  <a:pt x="23850" y="17330"/>
                </a:lnTo>
                <a:lnTo>
                  <a:pt x="23930" y="17350"/>
                </a:lnTo>
                <a:lnTo>
                  <a:pt x="24000" y="17410"/>
                </a:lnTo>
                <a:lnTo>
                  <a:pt x="24050" y="17500"/>
                </a:lnTo>
                <a:lnTo>
                  <a:pt x="24070" y="17590"/>
                </a:lnTo>
                <a:lnTo>
                  <a:pt x="24050" y="17660"/>
                </a:lnTo>
                <a:lnTo>
                  <a:pt x="24020" y="17730"/>
                </a:lnTo>
                <a:lnTo>
                  <a:pt x="23960" y="17830"/>
                </a:lnTo>
                <a:lnTo>
                  <a:pt x="23820" y="17990"/>
                </a:lnTo>
                <a:lnTo>
                  <a:pt x="23790" y="18010"/>
                </a:lnTo>
                <a:lnTo>
                  <a:pt x="23760" y="18020"/>
                </a:lnTo>
                <a:lnTo>
                  <a:pt x="23670" y="18020"/>
                </a:lnTo>
                <a:lnTo>
                  <a:pt x="23650" y="18030"/>
                </a:lnTo>
                <a:lnTo>
                  <a:pt x="23620" y="18060"/>
                </a:lnTo>
                <a:lnTo>
                  <a:pt x="23550" y="18110"/>
                </a:lnTo>
                <a:lnTo>
                  <a:pt x="23520" y="18130"/>
                </a:lnTo>
                <a:lnTo>
                  <a:pt x="23660" y="18070"/>
                </a:lnTo>
                <a:lnTo>
                  <a:pt x="23720" y="18070"/>
                </a:lnTo>
                <a:lnTo>
                  <a:pt x="23760" y="18150"/>
                </a:lnTo>
                <a:lnTo>
                  <a:pt x="23760" y="18230"/>
                </a:lnTo>
                <a:lnTo>
                  <a:pt x="23760" y="18280"/>
                </a:lnTo>
                <a:lnTo>
                  <a:pt x="23730" y="18350"/>
                </a:lnTo>
                <a:lnTo>
                  <a:pt x="23730" y="18440"/>
                </a:lnTo>
                <a:lnTo>
                  <a:pt x="23720" y="18470"/>
                </a:lnTo>
                <a:lnTo>
                  <a:pt x="23700" y="18490"/>
                </a:lnTo>
                <a:lnTo>
                  <a:pt x="23670" y="18510"/>
                </a:lnTo>
                <a:lnTo>
                  <a:pt x="23630" y="18520"/>
                </a:lnTo>
                <a:lnTo>
                  <a:pt x="23590" y="18530"/>
                </a:lnTo>
                <a:lnTo>
                  <a:pt x="23570" y="18540"/>
                </a:lnTo>
                <a:lnTo>
                  <a:pt x="23510" y="18580"/>
                </a:lnTo>
                <a:lnTo>
                  <a:pt x="23450" y="18640"/>
                </a:lnTo>
                <a:lnTo>
                  <a:pt x="23410" y="18690"/>
                </a:lnTo>
                <a:lnTo>
                  <a:pt x="23380" y="18760"/>
                </a:lnTo>
                <a:lnTo>
                  <a:pt x="23380" y="18840"/>
                </a:lnTo>
                <a:lnTo>
                  <a:pt x="23380" y="18850"/>
                </a:lnTo>
                <a:lnTo>
                  <a:pt x="23370" y="18870"/>
                </a:lnTo>
                <a:lnTo>
                  <a:pt x="23400" y="18840"/>
                </a:lnTo>
                <a:lnTo>
                  <a:pt x="23430" y="18800"/>
                </a:lnTo>
                <a:lnTo>
                  <a:pt x="23460" y="18750"/>
                </a:lnTo>
                <a:lnTo>
                  <a:pt x="23470" y="18710"/>
                </a:lnTo>
                <a:lnTo>
                  <a:pt x="23480" y="18680"/>
                </a:lnTo>
                <a:lnTo>
                  <a:pt x="23510" y="18650"/>
                </a:lnTo>
                <a:lnTo>
                  <a:pt x="23570" y="18610"/>
                </a:lnTo>
                <a:lnTo>
                  <a:pt x="23710" y="18540"/>
                </a:lnTo>
                <a:lnTo>
                  <a:pt x="23770" y="18510"/>
                </a:lnTo>
                <a:lnTo>
                  <a:pt x="23800" y="18450"/>
                </a:lnTo>
                <a:lnTo>
                  <a:pt x="23840" y="18320"/>
                </a:lnTo>
                <a:lnTo>
                  <a:pt x="23840" y="18280"/>
                </a:lnTo>
                <a:lnTo>
                  <a:pt x="23840" y="18190"/>
                </a:lnTo>
                <a:lnTo>
                  <a:pt x="23850" y="18160"/>
                </a:lnTo>
                <a:lnTo>
                  <a:pt x="23870" y="18120"/>
                </a:lnTo>
                <a:lnTo>
                  <a:pt x="23940" y="18060"/>
                </a:lnTo>
                <a:lnTo>
                  <a:pt x="23970" y="18020"/>
                </a:lnTo>
                <a:lnTo>
                  <a:pt x="23990" y="17940"/>
                </a:lnTo>
                <a:lnTo>
                  <a:pt x="24030" y="17910"/>
                </a:lnTo>
                <a:lnTo>
                  <a:pt x="24070" y="17900"/>
                </a:lnTo>
                <a:lnTo>
                  <a:pt x="24100" y="17920"/>
                </a:lnTo>
                <a:lnTo>
                  <a:pt x="24120" y="17960"/>
                </a:lnTo>
                <a:lnTo>
                  <a:pt x="24120" y="18010"/>
                </a:lnTo>
                <a:lnTo>
                  <a:pt x="24120" y="18050"/>
                </a:lnTo>
                <a:lnTo>
                  <a:pt x="24160" y="18080"/>
                </a:lnTo>
                <a:lnTo>
                  <a:pt x="24160" y="18030"/>
                </a:lnTo>
                <a:lnTo>
                  <a:pt x="24180" y="18000"/>
                </a:lnTo>
                <a:lnTo>
                  <a:pt x="24220" y="17990"/>
                </a:lnTo>
                <a:lnTo>
                  <a:pt x="24260" y="17980"/>
                </a:lnTo>
                <a:lnTo>
                  <a:pt x="24300" y="18000"/>
                </a:lnTo>
                <a:lnTo>
                  <a:pt x="24330" y="18020"/>
                </a:lnTo>
                <a:lnTo>
                  <a:pt x="24360" y="18050"/>
                </a:lnTo>
                <a:lnTo>
                  <a:pt x="24390" y="18070"/>
                </a:lnTo>
                <a:lnTo>
                  <a:pt x="24400" y="18060"/>
                </a:lnTo>
                <a:lnTo>
                  <a:pt x="24450" y="18050"/>
                </a:lnTo>
                <a:lnTo>
                  <a:pt x="24470" y="18050"/>
                </a:lnTo>
                <a:lnTo>
                  <a:pt x="24490" y="18060"/>
                </a:lnTo>
                <a:lnTo>
                  <a:pt x="24520" y="18090"/>
                </a:lnTo>
                <a:lnTo>
                  <a:pt x="24530" y="18090"/>
                </a:lnTo>
                <a:lnTo>
                  <a:pt x="24570" y="18080"/>
                </a:lnTo>
                <a:lnTo>
                  <a:pt x="24700" y="18030"/>
                </a:lnTo>
                <a:lnTo>
                  <a:pt x="24740" y="18020"/>
                </a:lnTo>
                <a:lnTo>
                  <a:pt x="24790" y="18020"/>
                </a:lnTo>
                <a:lnTo>
                  <a:pt x="24830" y="18030"/>
                </a:lnTo>
                <a:lnTo>
                  <a:pt x="24910" y="18070"/>
                </a:lnTo>
                <a:lnTo>
                  <a:pt x="24950" y="18080"/>
                </a:lnTo>
                <a:lnTo>
                  <a:pt x="25050" y="18080"/>
                </a:lnTo>
                <a:lnTo>
                  <a:pt x="25220" y="18110"/>
                </a:lnTo>
                <a:lnTo>
                  <a:pt x="25310" y="18110"/>
                </a:lnTo>
                <a:lnTo>
                  <a:pt x="25360" y="18120"/>
                </a:lnTo>
                <a:lnTo>
                  <a:pt x="25390" y="18130"/>
                </a:lnTo>
                <a:lnTo>
                  <a:pt x="25390" y="18150"/>
                </a:lnTo>
                <a:lnTo>
                  <a:pt x="25380" y="18150"/>
                </a:lnTo>
                <a:lnTo>
                  <a:pt x="25370" y="18150"/>
                </a:lnTo>
                <a:lnTo>
                  <a:pt x="25360" y="18150"/>
                </a:lnTo>
                <a:lnTo>
                  <a:pt x="25380" y="18170"/>
                </a:lnTo>
                <a:lnTo>
                  <a:pt x="25410" y="18160"/>
                </a:lnTo>
                <a:lnTo>
                  <a:pt x="25440" y="18130"/>
                </a:lnTo>
                <a:lnTo>
                  <a:pt x="25470" y="18120"/>
                </a:lnTo>
                <a:lnTo>
                  <a:pt x="25500" y="18120"/>
                </a:lnTo>
                <a:lnTo>
                  <a:pt x="25530" y="18130"/>
                </a:lnTo>
                <a:lnTo>
                  <a:pt x="25550" y="18160"/>
                </a:lnTo>
                <a:lnTo>
                  <a:pt x="25550" y="18220"/>
                </a:lnTo>
                <a:lnTo>
                  <a:pt x="25540" y="18260"/>
                </a:lnTo>
                <a:lnTo>
                  <a:pt x="25510" y="18340"/>
                </a:lnTo>
                <a:lnTo>
                  <a:pt x="25500" y="18380"/>
                </a:lnTo>
                <a:lnTo>
                  <a:pt x="25500" y="18430"/>
                </a:lnTo>
                <a:lnTo>
                  <a:pt x="25510" y="18470"/>
                </a:lnTo>
                <a:lnTo>
                  <a:pt x="25520" y="18520"/>
                </a:lnTo>
                <a:lnTo>
                  <a:pt x="25540" y="18560"/>
                </a:lnTo>
                <a:lnTo>
                  <a:pt x="25560" y="18590"/>
                </a:lnTo>
                <a:lnTo>
                  <a:pt x="25590" y="18620"/>
                </a:lnTo>
                <a:lnTo>
                  <a:pt x="25630" y="18650"/>
                </a:lnTo>
                <a:lnTo>
                  <a:pt x="25690" y="18670"/>
                </a:lnTo>
                <a:lnTo>
                  <a:pt x="25730" y="18690"/>
                </a:lnTo>
                <a:lnTo>
                  <a:pt x="25750" y="18690"/>
                </a:lnTo>
                <a:lnTo>
                  <a:pt x="25800" y="18690"/>
                </a:lnTo>
                <a:lnTo>
                  <a:pt x="25820" y="18690"/>
                </a:lnTo>
                <a:lnTo>
                  <a:pt x="25840" y="18700"/>
                </a:lnTo>
                <a:lnTo>
                  <a:pt x="25870" y="18770"/>
                </a:lnTo>
                <a:lnTo>
                  <a:pt x="25860" y="19040"/>
                </a:lnTo>
                <a:lnTo>
                  <a:pt x="25900" y="19120"/>
                </a:lnTo>
                <a:lnTo>
                  <a:pt x="25960" y="19180"/>
                </a:lnTo>
                <a:lnTo>
                  <a:pt x="26040" y="19220"/>
                </a:lnTo>
                <a:lnTo>
                  <a:pt x="26120" y="19230"/>
                </a:lnTo>
                <a:lnTo>
                  <a:pt x="26140" y="19230"/>
                </a:lnTo>
                <a:lnTo>
                  <a:pt x="26180" y="19220"/>
                </a:lnTo>
                <a:lnTo>
                  <a:pt x="26200" y="19220"/>
                </a:lnTo>
                <a:lnTo>
                  <a:pt x="26230" y="19220"/>
                </a:lnTo>
                <a:lnTo>
                  <a:pt x="26260" y="19240"/>
                </a:lnTo>
                <a:lnTo>
                  <a:pt x="26280" y="19250"/>
                </a:lnTo>
                <a:lnTo>
                  <a:pt x="26310" y="19260"/>
                </a:lnTo>
                <a:lnTo>
                  <a:pt x="26330" y="19280"/>
                </a:lnTo>
                <a:lnTo>
                  <a:pt x="26370" y="19340"/>
                </a:lnTo>
                <a:lnTo>
                  <a:pt x="26380" y="19410"/>
                </a:lnTo>
                <a:lnTo>
                  <a:pt x="26380" y="19570"/>
                </a:lnTo>
                <a:lnTo>
                  <a:pt x="26390" y="19650"/>
                </a:lnTo>
                <a:lnTo>
                  <a:pt x="26400" y="19670"/>
                </a:lnTo>
                <a:lnTo>
                  <a:pt x="26430" y="19720"/>
                </a:lnTo>
                <a:lnTo>
                  <a:pt x="26430" y="19740"/>
                </a:lnTo>
                <a:lnTo>
                  <a:pt x="26430" y="19760"/>
                </a:lnTo>
                <a:lnTo>
                  <a:pt x="26420" y="19800"/>
                </a:lnTo>
                <a:lnTo>
                  <a:pt x="26420" y="19820"/>
                </a:lnTo>
                <a:lnTo>
                  <a:pt x="26400" y="19850"/>
                </a:lnTo>
                <a:lnTo>
                  <a:pt x="26270" y="19910"/>
                </a:lnTo>
                <a:lnTo>
                  <a:pt x="26200" y="19970"/>
                </a:lnTo>
                <a:lnTo>
                  <a:pt x="26140" y="20040"/>
                </a:lnTo>
                <a:lnTo>
                  <a:pt x="26080" y="20120"/>
                </a:lnTo>
                <a:lnTo>
                  <a:pt x="26040" y="20210"/>
                </a:lnTo>
                <a:lnTo>
                  <a:pt x="25920" y="20650"/>
                </a:lnTo>
                <a:lnTo>
                  <a:pt x="25930" y="20730"/>
                </a:lnTo>
                <a:lnTo>
                  <a:pt x="25980" y="20790"/>
                </a:lnTo>
                <a:lnTo>
                  <a:pt x="26140" y="20910"/>
                </a:lnTo>
                <a:lnTo>
                  <a:pt x="26180" y="20970"/>
                </a:lnTo>
                <a:lnTo>
                  <a:pt x="26180" y="21040"/>
                </a:lnTo>
                <a:lnTo>
                  <a:pt x="26150" y="21120"/>
                </a:lnTo>
                <a:lnTo>
                  <a:pt x="26020" y="21310"/>
                </a:lnTo>
                <a:lnTo>
                  <a:pt x="26000" y="21370"/>
                </a:lnTo>
                <a:lnTo>
                  <a:pt x="25990" y="21440"/>
                </a:lnTo>
                <a:lnTo>
                  <a:pt x="25940" y="21580"/>
                </a:lnTo>
                <a:lnTo>
                  <a:pt x="25940" y="21610"/>
                </a:lnTo>
                <a:lnTo>
                  <a:pt x="25860" y="21570"/>
                </a:lnTo>
                <a:lnTo>
                  <a:pt x="25810" y="21580"/>
                </a:lnTo>
                <a:lnTo>
                  <a:pt x="25780" y="21600"/>
                </a:lnTo>
                <a:lnTo>
                  <a:pt x="25700" y="21600"/>
                </a:lnTo>
                <a:lnTo>
                  <a:pt x="25680" y="21580"/>
                </a:lnTo>
                <a:lnTo>
                  <a:pt x="25670" y="21540"/>
                </a:lnTo>
                <a:lnTo>
                  <a:pt x="25660" y="21520"/>
                </a:lnTo>
                <a:lnTo>
                  <a:pt x="25640" y="21510"/>
                </a:lnTo>
                <a:lnTo>
                  <a:pt x="25600" y="21510"/>
                </a:lnTo>
                <a:lnTo>
                  <a:pt x="25580" y="21500"/>
                </a:lnTo>
                <a:lnTo>
                  <a:pt x="25580" y="21470"/>
                </a:lnTo>
                <a:lnTo>
                  <a:pt x="25580" y="21460"/>
                </a:lnTo>
                <a:lnTo>
                  <a:pt x="25580" y="21440"/>
                </a:lnTo>
                <a:lnTo>
                  <a:pt x="25560" y="21420"/>
                </a:lnTo>
                <a:lnTo>
                  <a:pt x="25550" y="21410"/>
                </a:lnTo>
                <a:lnTo>
                  <a:pt x="25530" y="21410"/>
                </a:lnTo>
                <a:lnTo>
                  <a:pt x="25500" y="21420"/>
                </a:lnTo>
                <a:lnTo>
                  <a:pt x="25490" y="21410"/>
                </a:lnTo>
                <a:lnTo>
                  <a:pt x="25490" y="21390"/>
                </a:lnTo>
                <a:lnTo>
                  <a:pt x="25500" y="21350"/>
                </a:lnTo>
                <a:lnTo>
                  <a:pt x="25510" y="21340"/>
                </a:lnTo>
                <a:lnTo>
                  <a:pt x="25510" y="21320"/>
                </a:lnTo>
                <a:lnTo>
                  <a:pt x="25500" y="21300"/>
                </a:lnTo>
                <a:lnTo>
                  <a:pt x="25490" y="21290"/>
                </a:lnTo>
                <a:lnTo>
                  <a:pt x="25480" y="21260"/>
                </a:lnTo>
                <a:lnTo>
                  <a:pt x="25470" y="21240"/>
                </a:lnTo>
                <a:lnTo>
                  <a:pt x="25450" y="21210"/>
                </a:lnTo>
                <a:lnTo>
                  <a:pt x="25430" y="21190"/>
                </a:lnTo>
                <a:lnTo>
                  <a:pt x="25410" y="21170"/>
                </a:lnTo>
                <a:lnTo>
                  <a:pt x="25390" y="21130"/>
                </a:lnTo>
                <a:lnTo>
                  <a:pt x="25370" y="21120"/>
                </a:lnTo>
                <a:lnTo>
                  <a:pt x="25350" y="21120"/>
                </a:lnTo>
                <a:lnTo>
                  <a:pt x="25340" y="21110"/>
                </a:lnTo>
                <a:lnTo>
                  <a:pt x="25330" y="21100"/>
                </a:lnTo>
                <a:lnTo>
                  <a:pt x="25330" y="21090"/>
                </a:lnTo>
                <a:lnTo>
                  <a:pt x="25330" y="21070"/>
                </a:lnTo>
                <a:lnTo>
                  <a:pt x="25310" y="21040"/>
                </a:lnTo>
                <a:lnTo>
                  <a:pt x="25290" y="21020"/>
                </a:lnTo>
                <a:lnTo>
                  <a:pt x="25240" y="21000"/>
                </a:lnTo>
                <a:lnTo>
                  <a:pt x="25170" y="20990"/>
                </a:lnTo>
                <a:lnTo>
                  <a:pt x="25150" y="20970"/>
                </a:lnTo>
                <a:lnTo>
                  <a:pt x="25120" y="20910"/>
                </a:lnTo>
                <a:lnTo>
                  <a:pt x="25090" y="20900"/>
                </a:lnTo>
                <a:lnTo>
                  <a:pt x="25070" y="20890"/>
                </a:lnTo>
                <a:lnTo>
                  <a:pt x="25050" y="20890"/>
                </a:lnTo>
                <a:lnTo>
                  <a:pt x="25020" y="20900"/>
                </a:lnTo>
                <a:lnTo>
                  <a:pt x="25010" y="20900"/>
                </a:lnTo>
                <a:lnTo>
                  <a:pt x="24990" y="20900"/>
                </a:lnTo>
                <a:lnTo>
                  <a:pt x="24970" y="20880"/>
                </a:lnTo>
                <a:lnTo>
                  <a:pt x="24950" y="20830"/>
                </a:lnTo>
                <a:lnTo>
                  <a:pt x="24940" y="20810"/>
                </a:lnTo>
                <a:lnTo>
                  <a:pt x="24920" y="20810"/>
                </a:lnTo>
                <a:lnTo>
                  <a:pt x="24910" y="20820"/>
                </a:lnTo>
                <a:lnTo>
                  <a:pt x="24900" y="20830"/>
                </a:lnTo>
                <a:lnTo>
                  <a:pt x="24900" y="20850"/>
                </a:lnTo>
                <a:lnTo>
                  <a:pt x="24890" y="20870"/>
                </a:lnTo>
                <a:lnTo>
                  <a:pt x="24890" y="20890"/>
                </a:lnTo>
                <a:lnTo>
                  <a:pt x="24890" y="20900"/>
                </a:lnTo>
                <a:lnTo>
                  <a:pt x="24880" y="20910"/>
                </a:lnTo>
                <a:lnTo>
                  <a:pt x="24870" y="20920"/>
                </a:lnTo>
                <a:lnTo>
                  <a:pt x="24860" y="20930"/>
                </a:lnTo>
                <a:lnTo>
                  <a:pt x="24860" y="20940"/>
                </a:lnTo>
                <a:lnTo>
                  <a:pt x="24860" y="20970"/>
                </a:lnTo>
                <a:lnTo>
                  <a:pt x="24860" y="20990"/>
                </a:lnTo>
                <a:lnTo>
                  <a:pt x="24830" y="21060"/>
                </a:lnTo>
                <a:lnTo>
                  <a:pt x="24820" y="21070"/>
                </a:lnTo>
                <a:lnTo>
                  <a:pt x="24800" y="21100"/>
                </a:lnTo>
                <a:lnTo>
                  <a:pt x="24780" y="21120"/>
                </a:lnTo>
                <a:lnTo>
                  <a:pt x="24750" y="21120"/>
                </a:lnTo>
                <a:lnTo>
                  <a:pt x="24730" y="21120"/>
                </a:lnTo>
                <a:lnTo>
                  <a:pt x="24700" y="21110"/>
                </a:lnTo>
                <a:lnTo>
                  <a:pt x="24680" y="21110"/>
                </a:lnTo>
                <a:lnTo>
                  <a:pt x="24660" y="21120"/>
                </a:lnTo>
                <a:lnTo>
                  <a:pt x="24630" y="21160"/>
                </a:lnTo>
                <a:lnTo>
                  <a:pt x="24610" y="21170"/>
                </a:lnTo>
                <a:lnTo>
                  <a:pt x="24580" y="21180"/>
                </a:lnTo>
                <a:lnTo>
                  <a:pt x="24560" y="21190"/>
                </a:lnTo>
                <a:lnTo>
                  <a:pt x="24550" y="21210"/>
                </a:lnTo>
                <a:lnTo>
                  <a:pt x="24550" y="21230"/>
                </a:lnTo>
                <a:lnTo>
                  <a:pt x="24550" y="21270"/>
                </a:lnTo>
                <a:lnTo>
                  <a:pt x="24550" y="21290"/>
                </a:lnTo>
                <a:lnTo>
                  <a:pt x="24540" y="21300"/>
                </a:lnTo>
                <a:lnTo>
                  <a:pt x="24510" y="21340"/>
                </a:lnTo>
                <a:lnTo>
                  <a:pt x="24510" y="21350"/>
                </a:lnTo>
                <a:lnTo>
                  <a:pt x="24510" y="21360"/>
                </a:lnTo>
                <a:lnTo>
                  <a:pt x="24510" y="21370"/>
                </a:lnTo>
                <a:lnTo>
                  <a:pt x="24530" y="21390"/>
                </a:lnTo>
                <a:lnTo>
                  <a:pt x="24530" y="21410"/>
                </a:lnTo>
                <a:lnTo>
                  <a:pt x="24520" y="21420"/>
                </a:lnTo>
                <a:lnTo>
                  <a:pt x="24460" y="21450"/>
                </a:lnTo>
                <a:lnTo>
                  <a:pt x="24440" y="21470"/>
                </a:lnTo>
                <a:lnTo>
                  <a:pt x="24420" y="21490"/>
                </a:lnTo>
                <a:lnTo>
                  <a:pt x="24410" y="21520"/>
                </a:lnTo>
                <a:lnTo>
                  <a:pt x="24400" y="21550"/>
                </a:lnTo>
                <a:lnTo>
                  <a:pt x="24390" y="21570"/>
                </a:lnTo>
                <a:lnTo>
                  <a:pt x="24360" y="21590"/>
                </a:lnTo>
                <a:lnTo>
                  <a:pt x="24330" y="21610"/>
                </a:lnTo>
                <a:lnTo>
                  <a:pt x="24320" y="21640"/>
                </a:lnTo>
                <a:lnTo>
                  <a:pt x="24250" y="21670"/>
                </a:lnTo>
                <a:lnTo>
                  <a:pt x="24150" y="21690"/>
                </a:lnTo>
                <a:lnTo>
                  <a:pt x="24070" y="21720"/>
                </a:lnTo>
                <a:lnTo>
                  <a:pt x="23980" y="21740"/>
                </a:lnTo>
                <a:lnTo>
                  <a:pt x="23650" y="21890"/>
                </a:lnTo>
                <a:lnTo>
                  <a:pt x="23510" y="21920"/>
                </a:lnTo>
                <a:lnTo>
                  <a:pt x="23410" y="21920"/>
                </a:lnTo>
                <a:lnTo>
                  <a:pt x="23360" y="21930"/>
                </a:lnTo>
                <a:lnTo>
                  <a:pt x="23240" y="21990"/>
                </a:lnTo>
                <a:lnTo>
                  <a:pt x="23190" y="22020"/>
                </a:lnTo>
                <a:lnTo>
                  <a:pt x="23130" y="22080"/>
                </a:lnTo>
                <a:lnTo>
                  <a:pt x="23110" y="22100"/>
                </a:lnTo>
                <a:lnTo>
                  <a:pt x="22930" y="22170"/>
                </a:lnTo>
                <a:lnTo>
                  <a:pt x="22910" y="22230"/>
                </a:lnTo>
                <a:lnTo>
                  <a:pt x="22900" y="22280"/>
                </a:lnTo>
                <a:lnTo>
                  <a:pt x="22910" y="22340"/>
                </a:lnTo>
                <a:lnTo>
                  <a:pt x="22930" y="22480"/>
                </a:lnTo>
                <a:lnTo>
                  <a:pt x="22930" y="22510"/>
                </a:lnTo>
                <a:lnTo>
                  <a:pt x="22930" y="22540"/>
                </a:lnTo>
                <a:lnTo>
                  <a:pt x="22910" y="22570"/>
                </a:lnTo>
                <a:lnTo>
                  <a:pt x="22900" y="22590"/>
                </a:lnTo>
                <a:lnTo>
                  <a:pt x="22890" y="22600"/>
                </a:lnTo>
                <a:lnTo>
                  <a:pt x="22860" y="22620"/>
                </a:lnTo>
                <a:lnTo>
                  <a:pt x="22850" y="22630"/>
                </a:lnTo>
                <a:lnTo>
                  <a:pt x="22850" y="22670"/>
                </a:lnTo>
                <a:lnTo>
                  <a:pt x="22840" y="22680"/>
                </a:lnTo>
                <a:lnTo>
                  <a:pt x="22840" y="22690"/>
                </a:lnTo>
                <a:lnTo>
                  <a:pt x="22840" y="22700"/>
                </a:lnTo>
                <a:lnTo>
                  <a:pt x="22860" y="22720"/>
                </a:lnTo>
                <a:lnTo>
                  <a:pt x="22880" y="22730"/>
                </a:lnTo>
                <a:lnTo>
                  <a:pt x="22880" y="22740"/>
                </a:lnTo>
                <a:lnTo>
                  <a:pt x="22890" y="22790"/>
                </a:lnTo>
                <a:lnTo>
                  <a:pt x="22890" y="22810"/>
                </a:lnTo>
                <a:lnTo>
                  <a:pt x="22900" y="22830"/>
                </a:lnTo>
                <a:lnTo>
                  <a:pt x="22940" y="22860"/>
                </a:lnTo>
                <a:lnTo>
                  <a:pt x="22950" y="22880"/>
                </a:lnTo>
                <a:lnTo>
                  <a:pt x="22970" y="22900"/>
                </a:lnTo>
                <a:lnTo>
                  <a:pt x="22980" y="22900"/>
                </a:lnTo>
                <a:lnTo>
                  <a:pt x="22990" y="22910"/>
                </a:lnTo>
                <a:lnTo>
                  <a:pt x="22990" y="22930"/>
                </a:lnTo>
                <a:lnTo>
                  <a:pt x="22990" y="22950"/>
                </a:lnTo>
                <a:lnTo>
                  <a:pt x="22980" y="22970"/>
                </a:lnTo>
                <a:lnTo>
                  <a:pt x="22960" y="23030"/>
                </a:lnTo>
                <a:lnTo>
                  <a:pt x="22920" y="23060"/>
                </a:lnTo>
                <a:lnTo>
                  <a:pt x="22910" y="23070"/>
                </a:lnTo>
                <a:lnTo>
                  <a:pt x="22890" y="23080"/>
                </a:lnTo>
                <a:lnTo>
                  <a:pt x="22870" y="23080"/>
                </a:lnTo>
                <a:lnTo>
                  <a:pt x="22810" y="23070"/>
                </a:lnTo>
                <a:lnTo>
                  <a:pt x="22740" y="23070"/>
                </a:lnTo>
                <a:lnTo>
                  <a:pt x="22630" y="23150"/>
                </a:lnTo>
                <a:lnTo>
                  <a:pt x="22480" y="23180"/>
                </a:lnTo>
                <a:lnTo>
                  <a:pt x="22420" y="23180"/>
                </a:lnTo>
                <a:lnTo>
                  <a:pt x="22360" y="23170"/>
                </a:lnTo>
                <a:lnTo>
                  <a:pt x="22290" y="23170"/>
                </a:lnTo>
                <a:lnTo>
                  <a:pt x="22180" y="23150"/>
                </a:lnTo>
                <a:lnTo>
                  <a:pt x="22100" y="23150"/>
                </a:lnTo>
                <a:lnTo>
                  <a:pt x="22070" y="23140"/>
                </a:lnTo>
                <a:lnTo>
                  <a:pt x="22050" y="23130"/>
                </a:lnTo>
                <a:lnTo>
                  <a:pt x="22050" y="23110"/>
                </a:lnTo>
                <a:lnTo>
                  <a:pt x="22040" y="23090"/>
                </a:lnTo>
                <a:lnTo>
                  <a:pt x="22030" y="23070"/>
                </a:lnTo>
                <a:lnTo>
                  <a:pt x="22030" y="23050"/>
                </a:lnTo>
                <a:lnTo>
                  <a:pt x="22040" y="23030"/>
                </a:lnTo>
                <a:lnTo>
                  <a:pt x="22040" y="23010"/>
                </a:lnTo>
                <a:lnTo>
                  <a:pt x="22030" y="22990"/>
                </a:lnTo>
                <a:lnTo>
                  <a:pt x="22020" y="22980"/>
                </a:lnTo>
                <a:lnTo>
                  <a:pt x="22000" y="22970"/>
                </a:lnTo>
                <a:lnTo>
                  <a:pt x="21970" y="22960"/>
                </a:lnTo>
                <a:lnTo>
                  <a:pt x="21860" y="22900"/>
                </a:lnTo>
                <a:lnTo>
                  <a:pt x="21840" y="22860"/>
                </a:lnTo>
                <a:lnTo>
                  <a:pt x="21820" y="22840"/>
                </a:lnTo>
                <a:lnTo>
                  <a:pt x="21780" y="22820"/>
                </a:lnTo>
                <a:lnTo>
                  <a:pt x="21770" y="22800"/>
                </a:lnTo>
                <a:lnTo>
                  <a:pt x="21770" y="22780"/>
                </a:lnTo>
                <a:lnTo>
                  <a:pt x="21760" y="22750"/>
                </a:lnTo>
                <a:lnTo>
                  <a:pt x="21720" y="22570"/>
                </a:lnTo>
                <a:lnTo>
                  <a:pt x="21700" y="22540"/>
                </a:lnTo>
                <a:lnTo>
                  <a:pt x="21690" y="22520"/>
                </a:lnTo>
                <a:lnTo>
                  <a:pt x="21660" y="22460"/>
                </a:lnTo>
                <a:lnTo>
                  <a:pt x="21600" y="22390"/>
                </a:lnTo>
                <a:lnTo>
                  <a:pt x="21590" y="22350"/>
                </a:lnTo>
                <a:lnTo>
                  <a:pt x="21570" y="22300"/>
                </a:lnTo>
                <a:lnTo>
                  <a:pt x="21560" y="22130"/>
                </a:lnTo>
                <a:lnTo>
                  <a:pt x="21550" y="22100"/>
                </a:lnTo>
                <a:lnTo>
                  <a:pt x="21540" y="22070"/>
                </a:lnTo>
                <a:lnTo>
                  <a:pt x="21510" y="22060"/>
                </a:lnTo>
                <a:lnTo>
                  <a:pt x="21490" y="22050"/>
                </a:lnTo>
                <a:lnTo>
                  <a:pt x="21400" y="22050"/>
                </a:lnTo>
                <a:lnTo>
                  <a:pt x="21370" y="22050"/>
                </a:lnTo>
                <a:lnTo>
                  <a:pt x="21320" y="22030"/>
                </a:lnTo>
                <a:lnTo>
                  <a:pt x="21230" y="21970"/>
                </a:lnTo>
                <a:lnTo>
                  <a:pt x="21120" y="21960"/>
                </a:lnTo>
                <a:lnTo>
                  <a:pt x="21050" y="21940"/>
                </a:lnTo>
                <a:lnTo>
                  <a:pt x="20960" y="21890"/>
                </a:lnTo>
                <a:lnTo>
                  <a:pt x="20870" y="21870"/>
                </a:lnTo>
                <a:lnTo>
                  <a:pt x="20820" y="21840"/>
                </a:lnTo>
                <a:lnTo>
                  <a:pt x="20780" y="21820"/>
                </a:lnTo>
                <a:lnTo>
                  <a:pt x="20770" y="21820"/>
                </a:lnTo>
                <a:lnTo>
                  <a:pt x="20740" y="21830"/>
                </a:lnTo>
                <a:lnTo>
                  <a:pt x="20710" y="21780"/>
                </a:lnTo>
                <a:lnTo>
                  <a:pt x="20700" y="21620"/>
                </a:lnTo>
                <a:lnTo>
                  <a:pt x="20690" y="21580"/>
                </a:lnTo>
                <a:lnTo>
                  <a:pt x="20640" y="21460"/>
                </a:lnTo>
                <a:lnTo>
                  <a:pt x="20620" y="21390"/>
                </a:lnTo>
                <a:lnTo>
                  <a:pt x="20610" y="21380"/>
                </a:lnTo>
                <a:lnTo>
                  <a:pt x="20600" y="21370"/>
                </a:lnTo>
                <a:lnTo>
                  <a:pt x="20580" y="21360"/>
                </a:lnTo>
                <a:lnTo>
                  <a:pt x="20560" y="21340"/>
                </a:lnTo>
                <a:lnTo>
                  <a:pt x="20540" y="21340"/>
                </a:lnTo>
                <a:lnTo>
                  <a:pt x="20520" y="21340"/>
                </a:lnTo>
                <a:lnTo>
                  <a:pt x="20500" y="21340"/>
                </a:lnTo>
                <a:lnTo>
                  <a:pt x="20450" y="21340"/>
                </a:lnTo>
                <a:lnTo>
                  <a:pt x="20410" y="21350"/>
                </a:lnTo>
                <a:lnTo>
                  <a:pt x="20380" y="21350"/>
                </a:lnTo>
                <a:lnTo>
                  <a:pt x="20340" y="21350"/>
                </a:lnTo>
                <a:lnTo>
                  <a:pt x="20310" y="21370"/>
                </a:lnTo>
                <a:lnTo>
                  <a:pt x="20220" y="21300"/>
                </a:lnTo>
                <a:lnTo>
                  <a:pt x="20200" y="21290"/>
                </a:lnTo>
                <a:lnTo>
                  <a:pt x="20160" y="21280"/>
                </a:lnTo>
                <a:lnTo>
                  <a:pt x="20090" y="21300"/>
                </a:lnTo>
                <a:lnTo>
                  <a:pt x="20060" y="21310"/>
                </a:lnTo>
                <a:lnTo>
                  <a:pt x="20040" y="21300"/>
                </a:lnTo>
                <a:lnTo>
                  <a:pt x="19950" y="21260"/>
                </a:lnTo>
                <a:lnTo>
                  <a:pt x="19910" y="21240"/>
                </a:lnTo>
                <a:lnTo>
                  <a:pt x="19880" y="21220"/>
                </a:lnTo>
                <a:lnTo>
                  <a:pt x="19840" y="21150"/>
                </a:lnTo>
                <a:lnTo>
                  <a:pt x="19810" y="21120"/>
                </a:lnTo>
                <a:lnTo>
                  <a:pt x="19740" y="21080"/>
                </a:lnTo>
                <a:lnTo>
                  <a:pt x="19720" y="21050"/>
                </a:lnTo>
                <a:lnTo>
                  <a:pt x="19690" y="21020"/>
                </a:lnTo>
                <a:lnTo>
                  <a:pt x="19670" y="20990"/>
                </a:lnTo>
                <a:lnTo>
                  <a:pt x="19620" y="20960"/>
                </a:lnTo>
                <a:lnTo>
                  <a:pt x="19610" y="20930"/>
                </a:lnTo>
                <a:lnTo>
                  <a:pt x="19660" y="20920"/>
                </a:lnTo>
                <a:lnTo>
                  <a:pt x="19720" y="20900"/>
                </a:lnTo>
                <a:lnTo>
                  <a:pt x="19750" y="20890"/>
                </a:lnTo>
                <a:lnTo>
                  <a:pt x="19990" y="20670"/>
                </a:lnTo>
                <a:lnTo>
                  <a:pt x="20030" y="20640"/>
                </a:lnTo>
                <a:lnTo>
                  <a:pt x="20070" y="20620"/>
                </a:lnTo>
                <a:lnTo>
                  <a:pt x="20120" y="20590"/>
                </a:lnTo>
                <a:lnTo>
                  <a:pt x="20140" y="20570"/>
                </a:lnTo>
                <a:lnTo>
                  <a:pt x="20140" y="20540"/>
                </a:lnTo>
                <a:lnTo>
                  <a:pt x="20130" y="20510"/>
                </a:lnTo>
                <a:lnTo>
                  <a:pt x="20110" y="20490"/>
                </a:lnTo>
                <a:lnTo>
                  <a:pt x="20110" y="20470"/>
                </a:lnTo>
                <a:lnTo>
                  <a:pt x="20110" y="20450"/>
                </a:lnTo>
                <a:lnTo>
                  <a:pt x="20130" y="20450"/>
                </a:lnTo>
                <a:lnTo>
                  <a:pt x="20180" y="20470"/>
                </a:lnTo>
                <a:lnTo>
                  <a:pt x="20210" y="20480"/>
                </a:lnTo>
                <a:lnTo>
                  <a:pt x="20230" y="20480"/>
                </a:lnTo>
                <a:lnTo>
                  <a:pt x="20260" y="20470"/>
                </a:lnTo>
                <a:lnTo>
                  <a:pt x="20280" y="20470"/>
                </a:lnTo>
                <a:lnTo>
                  <a:pt x="20330" y="20480"/>
                </a:lnTo>
                <a:lnTo>
                  <a:pt x="20360" y="20440"/>
                </a:lnTo>
                <a:lnTo>
                  <a:pt x="20380" y="20280"/>
                </a:lnTo>
                <a:lnTo>
                  <a:pt x="20370" y="20230"/>
                </a:lnTo>
                <a:lnTo>
                  <a:pt x="20370" y="20180"/>
                </a:lnTo>
                <a:lnTo>
                  <a:pt x="20360" y="20160"/>
                </a:lnTo>
                <a:lnTo>
                  <a:pt x="20350" y="20140"/>
                </a:lnTo>
                <a:lnTo>
                  <a:pt x="20340" y="20130"/>
                </a:lnTo>
                <a:lnTo>
                  <a:pt x="20320" y="20110"/>
                </a:lnTo>
                <a:lnTo>
                  <a:pt x="20290" y="20100"/>
                </a:lnTo>
                <a:lnTo>
                  <a:pt x="20240" y="20090"/>
                </a:lnTo>
                <a:lnTo>
                  <a:pt x="20200" y="20080"/>
                </a:lnTo>
                <a:lnTo>
                  <a:pt x="20090" y="20060"/>
                </a:lnTo>
                <a:lnTo>
                  <a:pt x="20060" y="20050"/>
                </a:lnTo>
                <a:lnTo>
                  <a:pt x="19950" y="19980"/>
                </a:lnTo>
                <a:lnTo>
                  <a:pt x="19930" y="19950"/>
                </a:lnTo>
                <a:lnTo>
                  <a:pt x="19910" y="19890"/>
                </a:lnTo>
                <a:lnTo>
                  <a:pt x="19900" y="19880"/>
                </a:lnTo>
                <a:lnTo>
                  <a:pt x="19880" y="19870"/>
                </a:lnTo>
                <a:lnTo>
                  <a:pt x="19840" y="19880"/>
                </a:lnTo>
                <a:lnTo>
                  <a:pt x="19800" y="19910"/>
                </a:lnTo>
                <a:lnTo>
                  <a:pt x="19720" y="19970"/>
                </a:lnTo>
                <a:lnTo>
                  <a:pt x="19650" y="20030"/>
                </a:lnTo>
                <a:lnTo>
                  <a:pt x="19630" y="20050"/>
                </a:lnTo>
                <a:lnTo>
                  <a:pt x="19610" y="20060"/>
                </a:lnTo>
                <a:lnTo>
                  <a:pt x="19570" y="20050"/>
                </a:lnTo>
                <a:lnTo>
                  <a:pt x="19520" y="20010"/>
                </a:lnTo>
                <a:lnTo>
                  <a:pt x="19500" y="20010"/>
                </a:lnTo>
                <a:lnTo>
                  <a:pt x="19480" y="20000"/>
                </a:lnTo>
                <a:lnTo>
                  <a:pt x="19460" y="19980"/>
                </a:lnTo>
                <a:lnTo>
                  <a:pt x="19430" y="19950"/>
                </a:lnTo>
                <a:lnTo>
                  <a:pt x="19400" y="19920"/>
                </a:lnTo>
                <a:lnTo>
                  <a:pt x="19380" y="19900"/>
                </a:lnTo>
                <a:lnTo>
                  <a:pt x="19360" y="19870"/>
                </a:lnTo>
                <a:lnTo>
                  <a:pt x="19340" y="19850"/>
                </a:lnTo>
                <a:lnTo>
                  <a:pt x="19310" y="19830"/>
                </a:lnTo>
                <a:lnTo>
                  <a:pt x="19290" y="19830"/>
                </a:lnTo>
                <a:lnTo>
                  <a:pt x="19280" y="19810"/>
                </a:lnTo>
                <a:lnTo>
                  <a:pt x="19270" y="19800"/>
                </a:lnTo>
                <a:lnTo>
                  <a:pt x="19270" y="19790"/>
                </a:lnTo>
                <a:lnTo>
                  <a:pt x="19280" y="19780"/>
                </a:lnTo>
                <a:lnTo>
                  <a:pt x="19290" y="19770"/>
                </a:lnTo>
                <a:lnTo>
                  <a:pt x="19300" y="19760"/>
                </a:lnTo>
                <a:lnTo>
                  <a:pt x="19310" y="19740"/>
                </a:lnTo>
                <a:lnTo>
                  <a:pt x="19310" y="19670"/>
                </a:lnTo>
                <a:lnTo>
                  <a:pt x="19330" y="19640"/>
                </a:lnTo>
                <a:lnTo>
                  <a:pt x="19330" y="19620"/>
                </a:lnTo>
                <a:lnTo>
                  <a:pt x="19330" y="19600"/>
                </a:lnTo>
                <a:lnTo>
                  <a:pt x="19320" y="19580"/>
                </a:lnTo>
                <a:lnTo>
                  <a:pt x="19300" y="19560"/>
                </a:lnTo>
                <a:lnTo>
                  <a:pt x="19270" y="19540"/>
                </a:lnTo>
                <a:lnTo>
                  <a:pt x="19220" y="19490"/>
                </a:lnTo>
                <a:lnTo>
                  <a:pt x="19090" y="19450"/>
                </a:lnTo>
                <a:lnTo>
                  <a:pt x="19070" y="19450"/>
                </a:lnTo>
                <a:lnTo>
                  <a:pt x="19060" y="19450"/>
                </a:lnTo>
                <a:lnTo>
                  <a:pt x="19040" y="19460"/>
                </a:lnTo>
                <a:lnTo>
                  <a:pt x="19020" y="19480"/>
                </a:lnTo>
                <a:lnTo>
                  <a:pt x="19010" y="19490"/>
                </a:lnTo>
                <a:lnTo>
                  <a:pt x="18990" y="19490"/>
                </a:lnTo>
                <a:lnTo>
                  <a:pt x="18960" y="19480"/>
                </a:lnTo>
                <a:lnTo>
                  <a:pt x="18920" y="19450"/>
                </a:lnTo>
                <a:lnTo>
                  <a:pt x="18900" y="19450"/>
                </a:lnTo>
                <a:lnTo>
                  <a:pt x="18880" y="19450"/>
                </a:lnTo>
                <a:lnTo>
                  <a:pt x="18860" y="19450"/>
                </a:lnTo>
                <a:lnTo>
                  <a:pt x="18840" y="19430"/>
                </a:lnTo>
                <a:lnTo>
                  <a:pt x="18780" y="19360"/>
                </a:lnTo>
                <a:lnTo>
                  <a:pt x="18780" y="19340"/>
                </a:lnTo>
                <a:lnTo>
                  <a:pt x="18790" y="19330"/>
                </a:lnTo>
                <a:lnTo>
                  <a:pt x="18830" y="19330"/>
                </a:lnTo>
                <a:lnTo>
                  <a:pt x="18840" y="19330"/>
                </a:lnTo>
                <a:lnTo>
                  <a:pt x="18840" y="19320"/>
                </a:lnTo>
                <a:lnTo>
                  <a:pt x="18830" y="19270"/>
                </a:lnTo>
                <a:lnTo>
                  <a:pt x="18820" y="19250"/>
                </a:lnTo>
                <a:lnTo>
                  <a:pt x="18810" y="19230"/>
                </a:lnTo>
                <a:lnTo>
                  <a:pt x="18770" y="19200"/>
                </a:lnTo>
                <a:lnTo>
                  <a:pt x="18680" y="19120"/>
                </a:lnTo>
                <a:lnTo>
                  <a:pt x="18660" y="19100"/>
                </a:lnTo>
                <a:lnTo>
                  <a:pt x="18630" y="19030"/>
                </a:lnTo>
                <a:lnTo>
                  <a:pt x="18610" y="19000"/>
                </a:lnTo>
                <a:lnTo>
                  <a:pt x="18590" y="18980"/>
                </a:lnTo>
                <a:lnTo>
                  <a:pt x="18540" y="18940"/>
                </a:lnTo>
                <a:lnTo>
                  <a:pt x="18500" y="1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