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Sumatera Barat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Sumatera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4750" y="11880"/>
                </a:moveTo>
                <a:lnTo>
                  <a:pt x="14800" y="11920"/>
                </a:lnTo>
                <a:lnTo>
                  <a:pt x="14820" y="11950"/>
                </a:lnTo>
                <a:lnTo>
                  <a:pt x="14820" y="11960"/>
                </a:lnTo>
                <a:lnTo>
                  <a:pt x="14820" y="11980"/>
                </a:lnTo>
                <a:lnTo>
                  <a:pt x="14810" y="11990"/>
                </a:lnTo>
                <a:lnTo>
                  <a:pt x="14800" y="12010"/>
                </a:lnTo>
                <a:lnTo>
                  <a:pt x="14750" y="12040"/>
                </a:lnTo>
                <a:lnTo>
                  <a:pt x="14740" y="12060"/>
                </a:lnTo>
                <a:lnTo>
                  <a:pt x="14730" y="12080"/>
                </a:lnTo>
                <a:lnTo>
                  <a:pt x="14730" y="12100"/>
                </a:lnTo>
                <a:lnTo>
                  <a:pt x="14780" y="12260"/>
                </a:lnTo>
                <a:lnTo>
                  <a:pt x="14800" y="12280"/>
                </a:lnTo>
                <a:lnTo>
                  <a:pt x="14840" y="12330"/>
                </a:lnTo>
                <a:lnTo>
                  <a:pt x="14860" y="12340"/>
                </a:lnTo>
                <a:lnTo>
                  <a:pt x="14930" y="12490"/>
                </a:lnTo>
                <a:lnTo>
                  <a:pt x="15140" y="12570"/>
                </a:lnTo>
                <a:lnTo>
                  <a:pt x="15200" y="12570"/>
                </a:lnTo>
                <a:lnTo>
                  <a:pt x="15220" y="12550"/>
                </a:lnTo>
                <a:lnTo>
                  <a:pt x="15230" y="12520"/>
                </a:lnTo>
                <a:lnTo>
                  <a:pt x="15240" y="12510"/>
                </a:lnTo>
                <a:lnTo>
                  <a:pt x="15260" y="12500"/>
                </a:lnTo>
                <a:lnTo>
                  <a:pt x="15290" y="12500"/>
                </a:lnTo>
                <a:lnTo>
                  <a:pt x="15350" y="12490"/>
                </a:lnTo>
                <a:lnTo>
                  <a:pt x="15390" y="12490"/>
                </a:lnTo>
                <a:lnTo>
                  <a:pt x="15420" y="12500"/>
                </a:lnTo>
                <a:lnTo>
                  <a:pt x="15460" y="12540"/>
                </a:lnTo>
                <a:lnTo>
                  <a:pt x="15540" y="12640"/>
                </a:lnTo>
                <a:lnTo>
                  <a:pt x="15690" y="12700"/>
                </a:lnTo>
                <a:lnTo>
                  <a:pt x="15770" y="12750"/>
                </a:lnTo>
                <a:lnTo>
                  <a:pt x="15810" y="12790"/>
                </a:lnTo>
                <a:lnTo>
                  <a:pt x="15900" y="12870"/>
                </a:lnTo>
                <a:lnTo>
                  <a:pt x="15910" y="12880"/>
                </a:lnTo>
                <a:lnTo>
                  <a:pt x="15920" y="12880"/>
                </a:lnTo>
                <a:lnTo>
                  <a:pt x="15930" y="12870"/>
                </a:lnTo>
                <a:lnTo>
                  <a:pt x="15940" y="12860"/>
                </a:lnTo>
                <a:lnTo>
                  <a:pt x="15960" y="12870"/>
                </a:lnTo>
                <a:lnTo>
                  <a:pt x="15970" y="12880"/>
                </a:lnTo>
                <a:lnTo>
                  <a:pt x="15980" y="12890"/>
                </a:lnTo>
                <a:lnTo>
                  <a:pt x="15990" y="12900"/>
                </a:lnTo>
                <a:lnTo>
                  <a:pt x="15990" y="12910"/>
                </a:lnTo>
                <a:lnTo>
                  <a:pt x="16050" y="12960"/>
                </a:lnTo>
                <a:lnTo>
                  <a:pt x="16070" y="12990"/>
                </a:lnTo>
                <a:lnTo>
                  <a:pt x="16080" y="13010"/>
                </a:lnTo>
                <a:lnTo>
                  <a:pt x="16090" y="13040"/>
                </a:lnTo>
                <a:lnTo>
                  <a:pt x="16100" y="13070"/>
                </a:lnTo>
                <a:lnTo>
                  <a:pt x="16100" y="13100"/>
                </a:lnTo>
                <a:lnTo>
                  <a:pt x="16070" y="13270"/>
                </a:lnTo>
                <a:lnTo>
                  <a:pt x="16070" y="13320"/>
                </a:lnTo>
                <a:lnTo>
                  <a:pt x="16080" y="13440"/>
                </a:lnTo>
                <a:lnTo>
                  <a:pt x="16080" y="13460"/>
                </a:lnTo>
                <a:lnTo>
                  <a:pt x="16070" y="13470"/>
                </a:lnTo>
                <a:lnTo>
                  <a:pt x="16050" y="13480"/>
                </a:lnTo>
                <a:lnTo>
                  <a:pt x="16030" y="13480"/>
                </a:lnTo>
                <a:lnTo>
                  <a:pt x="15930" y="13490"/>
                </a:lnTo>
                <a:lnTo>
                  <a:pt x="15910" y="13490"/>
                </a:lnTo>
                <a:lnTo>
                  <a:pt x="15900" y="13500"/>
                </a:lnTo>
                <a:lnTo>
                  <a:pt x="15890" y="13510"/>
                </a:lnTo>
                <a:lnTo>
                  <a:pt x="15880" y="13520"/>
                </a:lnTo>
                <a:lnTo>
                  <a:pt x="15880" y="13550"/>
                </a:lnTo>
                <a:lnTo>
                  <a:pt x="15890" y="13590"/>
                </a:lnTo>
                <a:lnTo>
                  <a:pt x="15950" y="13690"/>
                </a:lnTo>
                <a:lnTo>
                  <a:pt x="15960" y="13720"/>
                </a:lnTo>
                <a:lnTo>
                  <a:pt x="15970" y="13790"/>
                </a:lnTo>
                <a:lnTo>
                  <a:pt x="15980" y="13820"/>
                </a:lnTo>
                <a:lnTo>
                  <a:pt x="16000" y="13840"/>
                </a:lnTo>
                <a:lnTo>
                  <a:pt x="16040" y="13900"/>
                </a:lnTo>
                <a:lnTo>
                  <a:pt x="16100" y="14020"/>
                </a:lnTo>
                <a:lnTo>
                  <a:pt x="16270" y="14130"/>
                </a:lnTo>
                <a:lnTo>
                  <a:pt x="16340" y="14170"/>
                </a:lnTo>
                <a:lnTo>
                  <a:pt x="16390" y="14180"/>
                </a:lnTo>
                <a:lnTo>
                  <a:pt x="16470" y="14320"/>
                </a:lnTo>
                <a:lnTo>
                  <a:pt x="16850" y="14770"/>
                </a:lnTo>
                <a:lnTo>
                  <a:pt x="17040" y="14940"/>
                </a:lnTo>
                <a:lnTo>
                  <a:pt x="17240" y="15060"/>
                </a:lnTo>
                <a:lnTo>
                  <a:pt x="17360" y="15180"/>
                </a:lnTo>
                <a:lnTo>
                  <a:pt x="17430" y="15230"/>
                </a:lnTo>
                <a:lnTo>
                  <a:pt x="17530" y="15260"/>
                </a:lnTo>
                <a:lnTo>
                  <a:pt x="17720" y="15300"/>
                </a:lnTo>
                <a:lnTo>
                  <a:pt x="17820" y="15330"/>
                </a:lnTo>
                <a:lnTo>
                  <a:pt x="17840" y="15340"/>
                </a:lnTo>
                <a:lnTo>
                  <a:pt x="17860" y="15350"/>
                </a:lnTo>
                <a:lnTo>
                  <a:pt x="17870" y="15370"/>
                </a:lnTo>
                <a:lnTo>
                  <a:pt x="17880" y="15380"/>
                </a:lnTo>
                <a:lnTo>
                  <a:pt x="17890" y="15400"/>
                </a:lnTo>
                <a:lnTo>
                  <a:pt x="17910" y="15440"/>
                </a:lnTo>
                <a:lnTo>
                  <a:pt x="17930" y="15490"/>
                </a:lnTo>
                <a:lnTo>
                  <a:pt x="17940" y="15530"/>
                </a:lnTo>
                <a:lnTo>
                  <a:pt x="17940" y="15580"/>
                </a:lnTo>
                <a:lnTo>
                  <a:pt x="17940" y="15620"/>
                </a:lnTo>
                <a:lnTo>
                  <a:pt x="17960" y="15640"/>
                </a:lnTo>
                <a:lnTo>
                  <a:pt x="18000" y="15660"/>
                </a:lnTo>
                <a:lnTo>
                  <a:pt x="18020" y="15660"/>
                </a:lnTo>
                <a:lnTo>
                  <a:pt x="18030" y="15650"/>
                </a:lnTo>
                <a:lnTo>
                  <a:pt x="18040" y="15650"/>
                </a:lnTo>
                <a:lnTo>
                  <a:pt x="18050" y="15650"/>
                </a:lnTo>
                <a:lnTo>
                  <a:pt x="18050" y="15660"/>
                </a:lnTo>
                <a:lnTo>
                  <a:pt x="18050" y="15690"/>
                </a:lnTo>
                <a:lnTo>
                  <a:pt x="18030" y="15730"/>
                </a:lnTo>
                <a:lnTo>
                  <a:pt x="18010" y="15770"/>
                </a:lnTo>
                <a:lnTo>
                  <a:pt x="17960" y="15830"/>
                </a:lnTo>
                <a:lnTo>
                  <a:pt x="17920" y="15860"/>
                </a:lnTo>
                <a:lnTo>
                  <a:pt x="17870" y="15890"/>
                </a:lnTo>
                <a:lnTo>
                  <a:pt x="17800" y="15900"/>
                </a:lnTo>
                <a:lnTo>
                  <a:pt x="17780" y="15900"/>
                </a:lnTo>
                <a:lnTo>
                  <a:pt x="17760" y="15900"/>
                </a:lnTo>
                <a:lnTo>
                  <a:pt x="17750" y="15910"/>
                </a:lnTo>
                <a:lnTo>
                  <a:pt x="17730" y="15930"/>
                </a:lnTo>
                <a:lnTo>
                  <a:pt x="17720" y="15970"/>
                </a:lnTo>
                <a:lnTo>
                  <a:pt x="17710" y="16030"/>
                </a:lnTo>
                <a:lnTo>
                  <a:pt x="17750" y="16140"/>
                </a:lnTo>
                <a:lnTo>
                  <a:pt x="17740" y="16170"/>
                </a:lnTo>
                <a:lnTo>
                  <a:pt x="17720" y="16220"/>
                </a:lnTo>
                <a:lnTo>
                  <a:pt x="17720" y="16240"/>
                </a:lnTo>
                <a:lnTo>
                  <a:pt x="17740" y="16260"/>
                </a:lnTo>
                <a:lnTo>
                  <a:pt x="17740" y="16270"/>
                </a:lnTo>
                <a:lnTo>
                  <a:pt x="17740" y="16290"/>
                </a:lnTo>
                <a:lnTo>
                  <a:pt x="17720" y="16350"/>
                </a:lnTo>
                <a:lnTo>
                  <a:pt x="17700" y="16390"/>
                </a:lnTo>
                <a:lnTo>
                  <a:pt x="17650" y="16430"/>
                </a:lnTo>
                <a:lnTo>
                  <a:pt x="17490" y="16560"/>
                </a:lnTo>
                <a:lnTo>
                  <a:pt x="17410" y="16630"/>
                </a:lnTo>
                <a:lnTo>
                  <a:pt x="17380" y="16670"/>
                </a:lnTo>
                <a:lnTo>
                  <a:pt x="17330" y="16750"/>
                </a:lnTo>
                <a:lnTo>
                  <a:pt x="17300" y="16770"/>
                </a:lnTo>
                <a:lnTo>
                  <a:pt x="17270" y="16780"/>
                </a:lnTo>
                <a:lnTo>
                  <a:pt x="17210" y="16770"/>
                </a:lnTo>
                <a:lnTo>
                  <a:pt x="17180" y="16750"/>
                </a:lnTo>
                <a:lnTo>
                  <a:pt x="16830" y="16800"/>
                </a:lnTo>
                <a:lnTo>
                  <a:pt x="16790" y="16800"/>
                </a:lnTo>
                <a:lnTo>
                  <a:pt x="16750" y="16770"/>
                </a:lnTo>
                <a:lnTo>
                  <a:pt x="16720" y="16760"/>
                </a:lnTo>
                <a:lnTo>
                  <a:pt x="16690" y="16770"/>
                </a:lnTo>
                <a:lnTo>
                  <a:pt x="16610" y="16750"/>
                </a:lnTo>
                <a:lnTo>
                  <a:pt x="16620" y="16960"/>
                </a:lnTo>
                <a:lnTo>
                  <a:pt x="16640" y="17070"/>
                </a:lnTo>
                <a:lnTo>
                  <a:pt x="16670" y="17180"/>
                </a:lnTo>
                <a:lnTo>
                  <a:pt x="16730" y="17290"/>
                </a:lnTo>
                <a:lnTo>
                  <a:pt x="16760" y="17340"/>
                </a:lnTo>
                <a:lnTo>
                  <a:pt x="16790" y="17380"/>
                </a:lnTo>
                <a:lnTo>
                  <a:pt x="16850" y="17430"/>
                </a:lnTo>
                <a:lnTo>
                  <a:pt x="16870" y="17450"/>
                </a:lnTo>
                <a:lnTo>
                  <a:pt x="16900" y="17500"/>
                </a:lnTo>
                <a:lnTo>
                  <a:pt x="16980" y="17690"/>
                </a:lnTo>
                <a:lnTo>
                  <a:pt x="17050" y="17930"/>
                </a:lnTo>
                <a:lnTo>
                  <a:pt x="16990" y="17940"/>
                </a:lnTo>
                <a:lnTo>
                  <a:pt x="16900" y="18000"/>
                </a:lnTo>
                <a:lnTo>
                  <a:pt x="16860" y="18020"/>
                </a:lnTo>
                <a:lnTo>
                  <a:pt x="16760" y="18050"/>
                </a:lnTo>
                <a:lnTo>
                  <a:pt x="16730" y="18070"/>
                </a:lnTo>
                <a:lnTo>
                  <a:pt x="16540" y="18200"/>
                </a:lnTo>
                <a:lnTo>
                  <a:pt x="16440" y="18290"/>
                </a:lnTo>
                <a:lnTo>
                  <a:pt x="16420" y="18260"/>
                </a:lnTo>
                <a:lnTo>
                  <a:pt x="16240" y="18000"/>
                </a:lnTo>
                <a:lnTo>
                  <a:pt x="16070" y="17670"/>
                </a:lnTo>
                <a:lnTo>
                  <a:pt x="16060" y="17650"/>
                </a:lnTo>
                <a:lnTo>
                  <a:pt x="16050" y="17620"/>
                </a:lnTo>
                <a:lnTo>
                  <a:pt x="16080" y="17570"/>
                </a:lnTo>
                <a:lnTo>
                  <a:pt x="16150" y="17500"/>
                </a:lnTo>
                <a:lnTo>
                  <a:pt x="16160" y="17410"/>
                </a:lnTo>
                <a:lnTo>
                  <a:pt x="16150" y="17330"/>
                </a:lnTo>
                <a:lnTo>
                  <a:pt x="16130" y="17250"/>
                </a:lnTo>
                <a:lnTo>
                  <a:pt x="16120" y="17160"/>
                </a:lnTo>
                <a:lnTo>
                  <a:pt x="16110" y="17120"/>
                </a:lnTo>
                <a:lnTo>
                  <a:pt x="16070" y="17080"/>
                </a:lnTo>
                <a:lnTo>
                  <a:pt x="15960" y="16970"/>
                </a:lnTo>
                <a:lnTo>
                  <a:pt x="15940" y="16950"/>
                </a:lnTo>
                <a:lnTo>
                  <a:pt x="15930" y="16930"/>
                </a:lnTo>
                <a:lnTo>
                  <a:pt x="15920" y="16890"/>
                </a:lnTo>
                <a:lnTo>
                  <a:pt x="15830" y="16740"/>
                </a:lnTo>
                <a:lnTo>
                  <a:pt x="15730" y="16630"/>
                </a:lnTo>
                <a:lnTo>
                  <a:pt x="15700" y="16580"/>
                </a:lnTo>
                <a:lnTo>
                  <a:pt x="15690" y="16530"/>
                </a:lnTo>
                <a:lnTo>
                  <a:pt x="15670" y="16450"/>
                </a:lnTo>
                <a:lnTo>
                  <a:pt x="15660" y="16360"/>
                </a:lnTo>
                <a:lnTo>
                  <a:pt x="15640" y="16340"/>
                </a:lnTo>
                <a:lnTo>
                  <a:pt x="15570" y="16270"/>
                </a:lnTo>
                <a:lnTo>
                  <a:pt x="15540" y="16240"/>
                </a:lnTo>
                <a:lnTo>
                  <a:pt x="15550" y="16230"/>
                </a:lnTo>
                <a:lnTo>
                  <a:pt x="15560" y="16210"/>
                </a:lnTo>
                <a:lnTo>
                  <a:pt x="15560" y="16180"/>
                </a:lnTo>
                <a:lnTo>
                  <a:pt x="15540" y="16170"/>
                </a:lnTo>
                <a:lnTo>
                  <a:pt x="15540" y="16160"/>
                </a:lnTo>
                <a:lnTo>
                  <a:pt x="15550" y="16150"/>
                </a:lnTo>
                <a:lnTo>
                  <a:pt x="15560" y="16140"/>
                </a:lnTo>
                <a:lnTo>
                  <a:pt x="15550" y="16060"/>
                </a:lnTo>
                <a:lnTo>
                  <a:pt x="15540" y="16010"/>
                </a:lnTo>
                <a:lnTo>
                  <a:pt x="15520" y="15990"/>
                </a:lnTo>
                <a:lnTo>
                  <a:pt x="15480" y="15980"/>
                </a:lnTo>
                <a:lnTo>
                  <a:pt x="15400" y="15930"/>
                </a:lnTo>
                <a:lnTo>
                  <a:pt x="15360" y="15920"/>
                </a:lnTo>
                <a:lnTo>
                  <a:pt x="15350" y="15910"/>
                </a:lnTo>
                <a:lnTo>
                  <a:pt x="15330" y="15890"/>
                </a:lnTo>
                <a:lnTo>
                  <a:pt x="15320" y="15880"/>
                </a:lnTo>
                <a:lnTo>
                  <a:pt x="15310" y="15890"/>
                </a:lnTo>
                <a:lnTo>
                  <a:pt x="15300" y="15900"/>
                </a:lnTo>
                <a:lnTo>
                  <a:pt x="15250" y="15910"/>
                </a:lnTo>
                <a:lnTo>
                  <a:pt x="15230" y="15900"/>
                </a:lnTo>
                <a:lnTo>
                  <a:pt x="15210" y="15880"/>
                </a:lnTo>
                <a:lnTo>
                  <a:pt x="15220" y="15870"/>
                </a:lnTo>
                <a:lnTo>
                  <a:pt x="15250" y="15840"/>
                </a:lnTo>
                <a:lnTo>
                  <a:pt x="15260" y="15820"/>
                </a:lnTo>
                <a:lnTo>
                  <a:pt x="15270" y="15810"/>
                </a:lnTo>
                <a:lnTo>
                  <a:pt x="15270" y="15770"/>
                </a:lnTo>
                <a:lnTo>
                  <a:pt x="15250" y="15740"/>
                </a:lnTo>
                <a:lnTo>
                  <a:pt x="15170" y="15670"/>
                </a:lnTo>
                <a:lnTo>
                  <a:pt x="15140" y="15680"/>
                </a:lnTo>
                <a:lnTo>
                  <a:pt x="15130" y="15660"/>
                </a:lnTo>
                <a:lnTo>
                  <a:pt x="15140" y="15620"/>
                </a:lnTo>
                <a:lnTo>
                  <a:pt x="15140" y="15600"/>
                </a:lnTo>
                <a:lnTo>
                  <a:pt x="15150" y="15590"/>
                </a:lnTo>
                <a:lnTo>
                  <a:pt x="15160" y="15590"/>
                </a:lnTo>
                <a:lnTo>
                  <a:pt x="15170" y="15580"/>
                </a:lnTo>
                <a:lnTo>
                  <a:pt x="15170" y="15570"/>
                </a:lnTo>
                <a:lnTo>
                  <a:pt x="15170" y="15550"/>
                </a:lnTo>
                <a:lnTo>
                  <a:pt x="15140" y="15500"/>
                </a:lnTo>
                <a:lnTo>
                  <a:pt x="15160" y="15500"/>
                </a:lnTo>
                <a:lnTo>
                  <a:pt x="15180" y="15490"/>
                </a:lnTo>
                <a:lnTo>
                  <a:pt x="15210" y="15500"/>
                </a:lnTo>
                <a:lnTo>
                  <a:pt x="15230" y="15500"/>
                </a:lnTo>
                <a:lnTo>
                  <a:pt x="15230" y="15490"/>
                </a:lnTo>
                <a:lnTo>
                  <a:pt x="15240" y="15470"/>
                </a:lnTo>
                <a:lnTo>
                  <a:pt x="15230" y="15450"/>
                </a:lnTo>
                <a:lnTo>
                  <a:pt x="15230" y="15440"/>
                </a:lnTo>
                <a:lnTo>
                  <a:pt x="15180" y="15440"/>
                </a:lnTo>
                <a:lnTo>
                  <a:pt x="15160" y="15420"/>
                </a:lnTo>
                <a:lnTo>
                  <a:pt x="15110" y="15310"/>
                </a:lnTo>
                <a:lnTo>
                  <a:pt x="15090" y="15180"/>
                </a:lnTo>
                <a:lnTo>
                  <a:pt x="15060" y="15080"/>
                </a:lnTo>
                <a:lnTo>
                  <a:pt x="15010" y="15000"/>
                </a:lnTo>
                <a:lnTo>
                  <a:pt x="14730" y="14700"/>
                </a:lnTo>
                <a:lnTo>
                  <a:pt x="14670" y="14640"/>
                </a:lnTo>
                <a:lnTo>
                  <a:pt x="14590" y="14480"/>
                </a:lnTo>
                <a:lnTo>
                  <a:pt x="14480" y="14350"/>
                </a:lnTo>
                <a:lnTo>
                  <a:pt x="14410" y="14280"/>
                </a:lnTo>
                <a:lnTo>
                  <a:pt x="14270" y="14190"/>
                </a:lnTo>
                <a:lnTo>
                  <a:pt x="14250" y="14170"/>
                </a:lnTo>
                <a:lnTo>
                  <a:pt x="14230" y="14120"/>
                </a:lnTo>
                <a:lnTo>
                  <a:pt x="14190" y="14090"/>
                </a:lnTo>
                <a:lnTo>
                  <a:pt x="14100" y="14040"/>
                </a:lnTo>
                <a:lnTo>
                  <a:pt x="14060" y="14000"/>
                </a:lnTo>
                <a:lnTo>
                  <a:pt x="14040" y="13960"/>
                </a:lnTo>
                <a:lnTo>
                  <a:pt x="14030" y="13920"/>
                </a:lnTo>
                <a:lnTo>
                  <a:pt x="14030" y="13870"/>
                </a:lnTo>
                <a:lnTo>
                  <a:pt x="14030" y="13830"/>
                </a:lnTo>
                <a:lnTo>
                  <a:pt x="14010" y="13810"/>
                </a:lnTo>
                <a:lnTo>
                  <a:pt x="13990" y="13790"/>
                </a:lnTo>
                <a:lnTo>
                  <a:pt x="13970" y="13770"/>
                </a:lnTo>
                <a:lnTo>
                  <a:pt x="13950" y="13740"/>
                </a:lnTo>
                <a:lnTo>
                  <a:pt x="13930" y="13720"/>
                </a:lnTo>
                <a:lnTo>
                  <a:pt x="13930" y="13690"/>
                </a:lnTo>
                <a:lnTo>
                  <a:pt x="13920" y="13650"/>
                </a:lnTo>
                <a:lnTo>
                  <a:pt x="13930" y="13610"/>
                </a:lnTo>
                <a:lnTo>
                  <a:pt x="13940" y="13570"/>
                </a:lnTo>
                <a:lnTo>
                  <a:pt x="13950" y="13530"/>
                </a:lnTo>
                <a:lnTo>
                  <a:pt x="13940" y="13490"/>
                </a:lnTo>
                <a:lnTo>
                  <a:pt x="13910" y="13440"/>
                </a:lnTo>
                <a:lnTo>
                  <a:pt x="13800" y="13340"/>
                </a:lnTo>
                <a:lnTo>
                  <a:pt x="13680" y="13220"/>
                </a:lnTo>
                <a:lnTo>
                  <a:pt x="13640" y="13190"/>
                </a:lnTo>
                <a:lnTo>
                  <a:pt x="13490" y="13100"/>
                </a:lnTo>
                <a:lnTo>
                  <a:pt x="13400" y="13070"/>
                </a:lnTo>
                <a:lnTo>
                  <a:pt x="13320" y="13060"/>
                </a:lnTo>
                <a:lnTo>
                  <a:pt x="13280" y="13060"/>
                </a:lnTo>
                <a:lnTo>
                  <a:pt x="13240" y="13060"/>
                </a:lnTo>
                <a:lnTo>
                  <a:pt x="13210" y="13040"/>
                </a:lnTo>
                <a:lnTo>
                  <a:pt x="13180" y="13010"/>
                </a:lnTo>
                <a:lnTo>
                  <a:pt x="13140" y="12940"/>
                </a:lnTo>
                <a:lnTo>
                  <a:pt x="13110" y="12910"/>
                </a:lnTo>
                <a:lnTo>
                  <a:pt x="13060" y="12900"/>
                </a:lnTo>
                <a:lnTo>
                  <a:pt x="13020" y="12910"/>
                </a:lnTo>
                <a:lnTo>
                  <a:pt x="12950" y="12950"/>
                </a:lnTo>
                <a:lnTo>
                  <a:pt x="12910" y="12950"/>
                </a:lnTo>
                <a:lnTo>
                  <a:pt x="12890" y="12950"/>
                </a:lnTo>
                <a:lnTo>
                  <a:pt x="12870" y="12950"/>
                </a:lnTo>
                <a:lnTo>
                  <a:pt x="12850" y="12940"/>
                </a:lnTo>
                <a:lnTo>
                  <a:pt x="12830" y="12920"/>
                </a:lnTo>
                <a:lnTo>
                  <a:pt x="12810" y="12900"/>
                </a:lnTo>
                <a:lnTo>
                  <a:pt x="12800" y="12900"/>
                </a:lnTo>
                <a:lnTo>
                  <a:pt x="12790" y="12900"/>
                </a:lnTo>
                <a:lnTo>
                  <a:pt x="12770" y="12900"/>
                </a:lnTo>
                <a:lnTo>
                  <a:pt x="12750" y="12900"/>
                </a:lnTo>
                <a:lnTo>
                  <a:pt x="12730" y="12880"/>
                </a:lnTo>
                <a:lnTo>
                  <a:pt x="12960" y="12640"/>
                </a:lnTo>
                <a:lnTo>
                  <a:pt x="13110" y="12450"/>
                </a:lnTo>
                <a:lnTo>
                  <a:pt x="13130" y="12420"/>
                </a:lnTo>
                <a:lnTo>
                  <a:pt x="13150" y="12410"/>
                </a:lnTo>
                <a:lnTo>
                  <a:pt x="13210" y="12400"/>
                </a:lnTo>
                <a:lnTo>
                  <a:pt x="13270" y="12390"/>
                </a:lnTo>
                <a:lnTo>
                  <a:pt x="13310" y="12390"/>
                </a:lnTo>
                <a:lnTo>
                  <a:pt x="13360" y="12370"/>
                </a:lnTo>
                <a:lnTo>
                  <a:pt x="13500" y="12280"/>
                </a:lnTo>
                <a:lnTo>
                  <a:pt x="13550" y="12270"/>
                </a:lnTo>
                <a:lnTo>
                  <a:pt x="13590" y="12270"/>
                </a:lnTo>
                <a:lnTo>
                  <a:pt x="13620" y="12280"/>
                </a:lnTo>
                <a:lnTo>
                  <a:pt x="13670" y="12310"/>
                </a:lnTo>
                <a:lnTo>
                  <a:pt x="13690" y="12310"/>
                </a:lnTo>
                <a:lnTo>
                  <a:pt x="13710" y="12320"/>
                </a:lnTo>
                <a:lnTo>
                  <a:pt x="13730" y="12320"/>
                </a:lnTo>
                <a:lnTo>
                  <a:pt x="13740" y="12330"/>
                </a:lnTo>
                <a:lnTo>
                  <a:pt x="13750" y="12340"/>
                </a:lnTo>
                <a:lnTo>
                  <a:pt x="13770" y="12380"/>
                </a:lnTo>
                <a:lnTo>
                  <a:pt x="13790" y="12390"/>
                </a:lnTo>
                <a:lnTo>
                  <a:pt x="13810" y="12400"/>
                </a:lnTo>
                <a:lnTo>
                  <a:pt x="13830" y="12410"/>
                </a:lnTo>
                <a:lnTo>
                  <a:pt x="13950" y="12410"/>
                </a:lnTo>
                <a:lnTo>
                  <a:pt x="13970" y="12410"/>
                </a:lnTo>
                <a:lnTo>
                  <a:pt x="13980" y="12420"/>
                </a:lnTo>
                <a:lnTo>
                  <a:pt x="13990" y="12440"/>
                </a:lnTo>
                <a:lnTo>
                  <a:pt x="14040" y="12460"/>
                </a:lnTo>
                <a:lnTo>
                  <a:pt x="14070" y="12460"/>
                </a:lnTo>
                <a:lnTo>
                  <a:pt x="14100" y="12450"/>
                </a:lnTo>
                <a:lnTo>
                  <a:pt x="14190" y="12420"/>
                </a:lnTo>
                <a:lnTo>
                  <a:pt x="14210" y="12400"/>
                </a:lnTo>
                <a:lnTo>
                  <a:pt x="14230" y="12390"/>
                </a:lnTo>
                <a:lnTo>
                  <a:pt x="14240" y="12340"/>
                </a:lnTo>
                <a:lnTo>
                  <a:pt x="14250" y="12320"/>
                </a:lnTo>
                <a:lnTo>
                  <a:pt x="14250" y="12290"/>
                </a:lnTo>
                <a:lnTo>
                  <a:pt x="14250" y="12270"/>
                </a:lnTo>
                <a:lnTo>
                  <a:pt x="14240" y="12260"/>
                </a:lnTo>
                <a:lnTo>
                  <a:pt x="14190" y="12160"/>
                </a:lnTo>
                <a:lnTo>
                  <a:pt x="14160" y="12120"/>
                </a:lnTo>
                <a:lnTo>
                  <a:pt x="14150" y="12090"/>
                </a:lnTo>
                <a:lnTo>
                  <a:pt x="14140" y="12070"/>
                </a:lnTo>
                <a:lnTo>
                  <a:pt x="14050" y="11980"/>
                </a:lnTo>
                <a:lnTo>
                  <a:pt x="14040" y="11950"/>
                </a:lnTo>
                <a:lnTo>
                  <a:pt x="14020" y="11880"/>
                </a:lnTo>
                <a:lnTo>
                  <a:pt x="14010" y="11860"/>
                </a:lnTo>
                <a:lnTo>
                  <a:pt x="14000" y="11840"/>
                </a:lnTo>
                <a:lnTo>
                  <a:pt x="13990" y="11830"/>
                </a:lnTo>
                <a:lnTo>
                  <a:pt x="13980" y="11820"/>
                </a:lnTo>
                <a:lnTo>
                  <a:pt x="13940" y="11810"/>
                </a:lnTo>
                <a:lnTo>
                  <a:pt x="13920" y="11800"/>
                </a:lnTo>
                <a:lnTo>
                  <a:pt x="13910" y="11790"/>
                </a:lnTo>
                <a:lnTo>
                  <a:pt x="13900" y="11760"/>
                </a:lnTo>
                <a:lnTo>
                  <a:pt x="13890" y="11750"/>
                </a:lnTo>
                <a:lnTo>
                  <a:pt x="13870" y="11740"/>
                </a:lnTo>
                <a:lnTo>
                  <a:pt x="13860" y="11730"/>
                </a:lnTo>
                <a:lnTo>
                  <a:pt x="13840" y="11700"/>
                </a:lnTo>
                <a:lnTo>
                  <a:pt x="13820" y="11660"/>
                </a:lnTo>
                <a:lnTo>
                  <a:pt x="13820" y="11640"/>
                </a:lnTo>
                <a:lnTo>
                  <a:pt x="13830" y="11630"/>
                </a:lnTo>
                <a:lnTo>
                  <a:pt x="13840" y="11630"/>
                </a:lnTo>
                <a:lnTo>
                  <a:pt x="13850" y="11630"/>
                </a:lnTo>
                <a:lnTo>
                  <a:pt x="13920" y="11670"/>
                </a:lnTo>
                <a:lnTo>
                  <a:pt x="13940" y="11680"/>
                </a:lnTo>
                <a:lnTo>
                  <a:pt x="13970" y="11680"/>
                </a:lnTo>
                <a:lnTo>
                  <a:pt x="14000" y="11690"/>
                </a:lnTo>
                <a:lnTo>
                  <a:pt x="14030" y="11680"/>
                </a:lnTo>
                <a:lnTo>
                  <a:pt x="14040" y="11680"/>
                </a:lnTo>
                <a:lnTo>
                  <a:pt x="14070" y="11660"/>
                </a:lnTo>
                <a:lnTo>
                  <a:pt x="14120" y="11670"/>
                </a:lnTo>
                <a:lnTo>
                  <a:pt x="14210" y="11710"/>
                </a:lnTo>
                <a:lnTo>
                  <a:pt x="14290" y="11730"/>
                </a:lnTo>
                <a:lnTo>
                  <a:pt x="14320" y="11740"/>
                </a:lnTo>
                <a:lnTo>
                  <a:pt x="14350" y="11760"/>
                </a:lnTo>
                <a:lnTo>
                  <a:pt x="14420" y="11780"/>
                </a:lnTo>
                <a:lnTo>
                  <a:pt x="14500" y="11800"/>
                </a:lnTo>
                <a:lnTo>
                  <a:pt x="14520" y="11820"/>
                </a:lnTo>
                <a:lnTo>
                  <a:pt x="14540" y="11830"/>
                </a:lnTo>
                <a:lnTo>
                  <a:pt x="14590" y="11870"/>
                </a:lnTo>
                <a:lnTo>
                  <a:pt x="14620" y="11890"/>
                </a:lnTo>
                <a:lnTo>
                  <a:pt x="14650" y="11900"/>
                </a:lnTo>
                <a:lnTo>
                  <a:pt x="14680" y="11910"/>
                </a:lnTo>
                <a:lnTo>
                  <a:pt x="14700" y="11900"/>
                </a:lnTo>
                <a:lnTo>
                  <a:pt x="14730" y="11900"/>
                </a:lnTo>
                <a:lnTo>
                  <a:pt x="14750" y="11880"/>
                </a:lnTo>
                <a:close/>
                <a:moveTo>
                  <a:pt x="15410" y="19560"/>
                </a:moveTo>
                <a:lnTo>
                  <a:pt x="15410" y="19600"/>
                </a:lnTo>
                <a:lnTo>
                  <a:pt x="15430" y="19620"/>
                </a:lnTo>
                <a:lnTo>
                  <a:pt x="15470" y="19670"/>
                </a:lnTo>
                <a:lnTo>
                  <a:pt x="15460" y="19680"/>
                </a:lnTo>
                <a:lnTo>
                  <a:pt x="15410" y="19670"/>
                </a:lnTo>
                <a:lnTo>
                  <a:pt x="15390" y="19640"/>
                </a:lnTo>
                <a:lnTo>
                  <a:pt x="15380" y="19590"/>
                </a:lnTo>
                <a:lnTo>
                  <a:pt x="15410" y="19560"/>
                </a:lnTo>
                <a:close/>
                <a:moveTo>
                  <a:pt x="15200" y="19680"/>
                </a:moveTo>
                <a:lnTo>
                  <a:pt x="15220" y="19740"/>
                </a:lnTo>
                <a:lnTo>
                  <a:pt x="15250" y="19790"/>
                </a:lnTo>
                <a:lnTo>
                  <a:pt x="15330" y="19890"/>
                </a:lnTo>
                <a:lnTo>
                  <a:pt x="15360" y="19940"/>
                </a:lnTo>
                <a:lnTo>
                  <a:pt x="15320" y="19980"/>
                </a:lnTo>
                <a:lnTo>
                  <a:pt x="15300" y="19960"/>
                </a:lnTo>
                <a:lnTo>
                  <a:pt x="15260" y="19920"/>
                </a:lnTo>
                <a:lnTo>
                  <a:pt x="15240" y="19900"/>
                </a:lnTo>
                <a:lnTo>
                  <a:pt x="15220" y="19890"/>
                </a:lnTo>
                <a:lnTo>
                  <a:pt x="15170" y="19870"/>
                </a:lnTo>
                <a:lnTo>
                  <a:pt x="15160" y="19860"/>
                </a:lnTo>
                <a:lnTo>
                  <a:pt x="15160" y="19850"/>
                </a:lnTo>
                <a:lnTo>
                  <a:pt x="15160" y="19810"/>
                </a:lnTo>
                <a:lnTo>
                  <a:pt x="15150" y="19800"/>
                </a:lnTo>
                <a:lnTo>
                  <a:pt x="15140" y="19790"/>
                </a:lnTo>
                <a:lnTo>
                  <a:pt x="15130" y="19790"/>
                </a:lnTo>
                <a:lnTo>
                  <a:pt x="15120" y="19790"/>
                </a:lnTo>
                <a:lnTo>
                  <a:pt x="15080" y="19760"/>
                </a:lnTo>
                <a:lnTo>
                  <a:pt x="15060" y="19740"/>
                </a:lnTo>
                <a:lnTo>
                  <a:pt x="15060" y="19710"/>
                </a:lnTo>
                <a:lnTo>
                  <a:pt x="15080" y="19710"/>
                </a:lnTo>
                <a:lnTo>
                  <a:pt x="15080" y="19720"/>
                </a:lnTo>
                <a:lnTo>
                  <a:pt x="15090" y="19730"/>
                </a:lnTo>
                <a:lnTo>
                  <a:pt x="15100" y="19740"/>
                </a:lnTo>
                <a:lnTo>
                  <a:pt x="15110" y="19740"/>
                </a:lnTo>
                <a:lnTo>
                  <a:pt x="15120" y="19730"/>
                </a:lnTo>
                <a:lnTo>
                  <a:pt x="15110" y="19710"/>
                </a:lnTo>
                <a:lnTo>
                  <a:pt x="15090" y="19680"/>
                </a:lnTo>
                <a:lnTo>
                  <a:pt x="15080" y="19640"/>
                </a:lnTo>
                <a:lnTo>
                  <a:pt x="15080" y="19620"/>
                </a:lnTo>
                <a:lnTo>
                  <a:pt x="15090" y="19590"/>
                </a:lnTo>
                <a:lnTo>
                  <a:pt x="15090" y="19570"/>
                </a:lnTo>
                <a:lnTo>
                  <a:pt x="14990" y="19470"/>
                </a:lnTo>
                <a:lnTo>
                  <a:pt x="14960" y="19460"/>
                </a:lnTo>
                <a:lnTo>
                  <a:pt x="14920" y="19460"/>
                </a:lnTo>
                <a:lnTo>
                  <a:pt x="14900" y="19460"/>
                </a:lnTo>
                <a:lnTo>
                  <a:pt x="14910" y="19420"/>
                </a:lnTo>
                <a:lnTo>
                  <a:pt x="14890" y="19410"/>
                </a:lnTo>
                <a:lnTo>
                  <a:pt x="14830" y="19330"/>
                </a:lnTo>
                <a:lnTo>
                  <a:pt x="14820" y="19310"/>
                </a:lnTo>
                <a:lnTo>
                  <a:pt x="14810" y="19290"/>
                </a:lnTo>
                <a:lnTo>
                  <a:pt x="14780" y="19250"/>
                </a:lnTo>
                <a:lnTo>
                  <a:pt x="14780" y="19230"/>
                </a:lnTo>
                <a:lnTo>
                  <a:pt x="14780" y="19200"/>
                </a:lnTo>
                <a:lnTo>
                  <a:pt x="14800" y="19180"/>
                </a:lnTo>
                <a:lnTo>
                  <a:pt x="14800" y="19160"/>
                </a:lnTo>
                <a:lnTo>
                  <a:pt x="14800" y="19110"/>
                </a:lnTo>
                <a:lnTo>
                  <a:pt x="14760" y="18980"/>
                </a:lnTo>
                <a:lnTo>
                  <a:pt x="14760" y="18930"/>
                </a:lnTo>
                <a:lnTo>
                  <a:pt x="14780" y="18900"/>
                </a:lnTo>
                <a:lnTo>
                  <a:pt x="14860" y="18870"/>
                </a:lnTo>
                <a:lnTo>
                  <a:pt x="14880" y="18880"/>
                </a:lnTo>
                <a:lnTo>
                  <a:pt x="14900" y="18890"/>
                </a:lnTo>
                <a:lnTo>
                  <a:pt x="14910" y="18910"/>
                </a:lnTo>
                <a:lnTo>
                  <a:pt x="14950" y="18960"/>
                </a:lnTo>
                <a:lnTo>
                  <a:pt x="14970" y="18970"/>
                </a:lnTo>
                <a:lnTo>
                  <a:pt x="14980" y="18980"/>
                </a:lnTo>
                <a:lnTo>
                  <a:pt x="15000" y="18990"/>
                </a:lnTo>
                <a:lnTo>
                  <a:pt x="15110" y="19110"/>
                </a:lnTo>
                <a:lnTo>
                  <a:pt x="15170" y="19150"/>
                </a:lnTo>
                <a:lnTo>
                  <a:pt x="15230" y="19250"/>
                </a:lnTo>
                <a:lnTo>
                  <a:pt x="15330" y="19350"/>
                </a:lnTo>
                <a:lnTo>
                  <a:pt x="15340" y="19390"/>
                </a:lnTo>
                <a:lnTo>
                  <a:pt x="15340" y="19420"/>
                </a:lnTo>
                <a:lnTo>
                  <a:pt x="15330" y="19450"/>
                </a:lnTo>
                <a:lnTo>
                  <a:pt x="15350" y="19490"/>
                </a:lnTo>
                <a:lnTo>
                  <a:pt x="15340" y="19540"/>
                </a:lnTo>
                <a:lnTo>
                  <a:pt x="15330" y="19580"/>
                </a:lnTo>
                <a:lnTo>
                  <a:pt x="15290" y="19570"/>
                </a:lnTo>
                <a:lnTo>
                  <a:pt x="15270" y="19580"/>
                </a:lnTo>
                <a:lnTo>
                  <a:pt x="15250" y="19590"/>
                </a:lnTo>
                <a:lnTo>
                  <a:pt x="15230" y="19580"/>
                </a:lnTo>
                <a:lnTo>
                  <a:pt x="15210" y="19570"/>
                </a:lnTo>
                <a:lnTo>
                  <a:pt x="15170" y="19600"/>
                </a:lnTo>
                <a:lnTo>
                  <a:pt x="15160" y="19620"/>
                </a:lnTo>
                <a:lnTo>
                  <a:pt x="15180" y="19630"/>
                </a:lnTo>
                <a:lnTo>
                  <a:pt x="15200" y="19630"/>
                </a:lnTo>
                <a:lnTo>
                  <a:pt x="15210" y="19650"/>
                </a:lnTo>
                <a:lnTo>
                  <a:pt x="15200" y="19660"/>
                </a:lnTo>
                <a:lnTo>
                  <a:pt x="15200" y="19680"/>
                </a:lnTo>
                <a:close/>
                <a:moveTo>
                  <a:pt x="14820" y="18710"/>
                </a:moveTo>
                <a:lnTo>
                  <a:pt x="14820" y="18740"/>
                </a:lnTo>
                <a:lnTo>
                  <a:pt x="14830" y="18770"/>
                </a:lnTo>
                <a:lnTo>
                  <a:pt x="14840" y="18800"/>
                </a:lnTo>
                <a:lnTo>
                  <a:pt x="14830" y="18830"/>
                </a:lnTo>
                <a:lnTo>
                  <a:pt x="14810" y="18840"/>
                </a:lnTo>
                <a:lnTo>
                  <a:pt x="14750" y="18850"/>
                </a:lnTo>
                <a:lnTo>
                  <a:pt x="14720" y="18870"/>
                </a:lnTo>
                <a:lnTo>
                  <a:pt x="14710" y="18890"/>
                </a:lnTo>
                <a:lnTo>
                  <a:pt x="14700" y="18940"/>
                </a:lnTo>
                <a:lnTo>
                  <a:pt x="14680" y="18960"/>
                </a:lnTo>
                <a:lnTo>
                  <a:pt x="14640" y="18980"/>
                </a:lnTo>
                <a:lnTo>
                  <a:pt x="14590" y="18970"/>
                </a:lnTo>
                <a:lnTo>
                  <a:pt x="14540" y="18950"/>
                </a:lnTo>
                <a:lnTo>
                  <a:pt x="14510" y="18940"/>
                </a:lnTo>
                <a:lnTo>
                  <a:pt x="14500" y="18960"/>
                </a:lnTo>
                <a:lnTo>
                  <a:pt x="14490" y="18990"/>
                </a:lnTo>
                <a:lnTo>
                  <a:pt x="14470" y="19000"/>
                </a:lnTo>
                <a:lnTo>
                  <a:pt x="14440" y="18990"/>
                </a:lnTo>
                <a:lnTo>
                  <a:pt x="14420" y="18960"/>
                </a:lnTo>
                <a:lnTo>
                  <a:pt x="14420" y="18890"/>
                </a:lnTo>
                <a:lnTo>
                  <a:pt x="14410" y="18850"/>
                </a:lnTo>
                <a:lnTo>
                  <a:pt x="14380" y="18860"/>
                </a:lnTo>
                <a:lnTo>
                  <a:pt x="14390" y="18810"/>
                </a:lnTo>
                <a:lnTo>
                  <a:pt x="14410" y="18700"/>
                </a:lnTo>
                <a:lnTo>
                  <a:pt x="14410" y="18640"/>
                </a:lnTo>
                <a:lnTo>
                  <a:pt x="14400" y="18600"/>
                </a:lnTo>
                <a:lnTo>
                  <a:pt x="14380" y="18570"/>
                </a:lnTo>
                <a:lnTo>
                  <a:pt x="14340" y="18560"/>
                </a:lnTo>
                <a:lnTo>
                  <a:pt x="14360" y="18530"/>
                </a:lnTo>
                <a:lnTo>
                  <a:pt x="14360" y="18520"/>
                </a:lnTo>
                <a:lnTo>
                  <a:pt x="14340" y="18490"/>
                </a:lnTo>
                <a:lnTo>
                  <a:pt x="14330" y="18440"/>
                </a:lnTo>
                <a:lnTo>
                  <a:pt x="14330" y="18430"/>
                </a:lnTo>
                <a:lnTo>
                  <a:pt x="14340" y="18360"/>
                </a:lnTo>
                <a:lnTo>
                  <a:pt x="14360" y="18320"/>
                </a:lnTo>
                <a:lnTo>
                  <a:pt x="14380" y="18300"/>
                </a:lnTo>
                <a:lnTo>
                  <a:pt x="14420" y="18310"/>
                </a:lnTo>
                <a:lnTo>
                  <a:pt x="14440" y="18340"/>
                </a:lnTo>
                <a:lnTo>
                  <a:pt x="14450" y="18370"/>
                </a:lnTo>
                <a:lnTo>
                  <a:pt x="14470" y="18380"/>
                </a:lnTo>
                <a:lnTo>
                  <a:pt x="14580" y="18480"/>
                </a:lnTo>
                <a:lnTo>
                  <a:pt x="14620" y="18530"/>
                </a:lnTo>
                <a:lnTo>
                  <a:pt x="14640" y="18540"/>
                </a:lnTo>
                <a:lnTo>
                  <a:pt x="14710" y="18560"/>
                </a:lnTo>
                <a:lnTo>
                  <a:pt x="14740" y="18580"/>
                </a:lnTo>
                <a:lnTo>
                  <a:pt x="14750" y="18620"/>
                </a:lnTo>
                <a:lnTo>
                  <a:pt x="14760" y="18640"/>
                </a:lnTo>
                <a:lnTo>
                  <a:pt x="14810" y="18680"/>
                </a:lnTo>
                <a:lnTo>
                  <a:pt x="14820" y="18710"/>
                </a:lnTo>
                <a:close/>
                <a:moveTo>
                  <a:pt x="14060" y="17920"/>
                </a:moveTo>
                <a:lnTo>
                  <a:pt x="14110" y="18000"/>
                </a:lnTo>
                <a:lnTo>
                  <a:pt x="14130" y="18040"/>
                </a:lnTo>
                <a:lnTo>
                  <a:pt x="14130" y="18080"/>
                </a:lnTo>
                <a:lnTo>
                  <a:pt x="14130" y="18070"/>
                </a:lnTo>
                <a:lnTo>
                  <a:pt x="14120" y="18090"/>
                </a:lnTo>
                <a:lnTo>
                  <a:pt x="14110" y="18090"/>
                </a:lnTo>
                <a:lnTo>
                  <a:pt x="14090" y="18080"/>
                </a:lnTo>
                <a:lnTo>
                  <a:pt x="14080" y="18040"/>
                </a:lnTo>
                <a:lnTo>
                  <a:pt x="14060" y="18030"/>
                </a:lnTo>
                <a:lnTo>
                  <a:pt x="14010" y="18030"/>
                </a:lnTo>
                <a:lnTo>
                  <a:pt x="13990" y="18020"/>
                </a:lnTo>
                <a:lnTo>
                  <a:pt x="13970" y="18010"/>
                </a:lnTo>
                <a:lnTo>
                  <a:pt x="13960" y="17990"/>
                </a:lnTo>
                <a:lnTo>
                  <a:pt x="13940" y="17970"/>
                </a:lnTo>
                <a:lnTo>
                  <a:pt x="13910" y="17970"/>
                </a:lnTo>
                <a:lnTo>
                  <a:pt x="13870" y="17970"/>
                </a:lnTo>
                <a:lnTo>
                  <a:pt x="13840" y="17960"/>
                </a:lnTo>
                <a:lnTo>
                  <a:pt x="13810" y="17930"/>
                </a:lnTo>
                <a:lnTo>
                  <a:pt x="13790" y="17900"/>
                </a:lnTo>
                <a:lnTo>
                  <a:pt x="13760" y="17880"/>
                </a:lnTo>
                <a:lnTo>
                  <a:pt x="13710" y="17860"/>
                </a:lnTo>
                <a:lnTo>
                  <a:pt x="13640" y="17870"/>
                </a:lnTo>
                <a:lnTo>
                  <a:pt x="13630" y="17860"/>
                </a:lnTo>
                <a:lnTo>
                  <a:pt x="13620" y="17840"/>
                </a:lnTo>
                <a:lnTo>
                  <a:pt x="13640" y="17820"/>
                </a:lnTo>
                <a:lnTo>
                  <a:pt x="13650" y="17800"/>
                </a:lnTo>
                <a:lnTo>
                  <a:pt x="13630" y="17780"/>
                </a:lnTo>
                <a:lnTo>
                  <a:pt x="13610" y="17790"/>
                </a:lnTo>
                <a:lnTo>
                  <a:pt x="13600" y="17780"/>
                </a:lnTo>
                <a:lnTo>
                  <a:pt x="13600" y="17760"/>
                </a:lnTo>
                <a:lnTo>
                  <a:pt x="13580" y="17760"/>
                </a:lnTo>
                <a:lnTo>
                  <a:pt x="13570" y="17780"/>
                </a:lnTo>
                <a:lnTo>
                  <a:pt x="13550" y="17760"/>
                </a:lnTo>
                <a:lnTo>
                  <a:pt x="13530" y="17700"/>
                </a:lnTo>
                <a:lnTo>
                  <a:pt x="13480" y="17650"/>
                </a:lnTo>
                <a:lnTo>
                  <a:pt x="13480" y="17630"/>
                </a:lnTo>
                <a:lnTo>
                  <a:pt x="13480" y="17600"/>
                </a:lnTo>
                <a:lnTo>
                  <a:pt x="13500" y="17600"/>
                </a:lnTo>
                <a:lnTo>
                  <a:pt x="13520" y="17610"/>
                </a:lnTo>
                <a:lnTo>
                  <a:pt x="13550" y="17600"/>
                </a:lnTo>
                <a:lnTo>
                  <a:pt x="13540" y="17580"/>
                </a:lnTo>
                <a:lnTo>
                  <a:pt x="13520" y="17540"/>
                </a:lnTo>
                <a:lnTo>
                  <a:pt x="13520" y="17460"/>
                </a:lnTo>
                <a:lnTo>
                  <a:pt x="13550" y="17400"/>
                </a:lnTo>
                <a:lnTo>
                  <a:pt x="13610" y="17370"/>
                </a:lnTo>
                <a:lnTo>
                  <a:pt x="13680" y="17370"/>
                </a:lnTo>
                <a:lnTo>
                  <a:pt x="13700" y="17390"/>
                </a:lnTo>
                <a:lnTo>
                  <a:pt x="13720" y="17420"/>
                </a:lnTo>
                <a:lnTo>
                  <a:pt x="13740" y="17450"/>
                </a:lnTo>
                <a:lnTo>
                  <a:pt x="13780" y="17460"/>
                </a:lnTo>
                <a:lnTo>
                  <a:pt x="13800" y="17470"/>
                </a:lnTo>
                <a:lnTo>
                  <a:pt x="13820" y="17510"/>
                </a:lnTo>
                <a:lnTo>
                  <a:pt x="13830" y="17590"/>
                </a:lnTo>
                <a:lnTo>
                  <a:pt x="13860" y="17650"/>
                </a:lnTo>
                <a:lnTo>
                  <a:pt x="13970" y="17810"/>
                </a:lnTo>
                <a:lnTo>
                  <a:pt x="13970" y="17820"/>
                </a:lnTo>
                <a:lnTo>
                  <a:pt x="13960" y="17840"/>
                </a:lnTo>
                <a:lnTo>
                  <a:pt x="13970" y="17850"/>
                </a:lnTo>
                <a:lnTo>
                  <a:pt x="13970" y="17860"/>
                </a:lnTo>
                <a:lnTo>
                  <a:pt x="13990" y="17860"/>
                </a:lnTo>
                <a:lnTo>
                  <a:pt x="14040" y="17900"/>
                </a:lnTo>
                <a:lnTo>
                  <a:pt x="14060" y="17920"/>
                </a:lnTo>
                <a:close/>
                <a:moveTo>
                  <a:pt x="12970" y="16620"/>
                </a:moveTo>
                <a:lnTo>
                  <a:pt x="13000" y="16650"/>
                </a:lnTo>
                <a:lnTo>
                  <a:pt x="13010" y="16720"/>
                </a:lnTo>
                <a:lnTo>
                  <a:pt x="13010" y="16780"/>
                </a:lnTo>
                <a:lnTo>
                  <a:pt x="12970" y="16820"/>
                </a:lnTo>
                <a:lnTo>
                  <a:pt x="12950" y="16680"/>
                </a:lnTo>
                <a:lnTo>
                  <a:pt x="12930" y="16650"/>
                </a:lnTo>
                <a:lnTo>
                  <a:pt x="12880" y="16580"/>
                </a:lnTo>
                <a:lnTo>
                  <a:pt x="12850" y="16590"/>
                </a:lnTo>
                <a:lnTo>
                  <a:pt x="12840" y="16600"/>
                </a:lnTo>
                <a:lnTo>
                  <a:pt x="12830" y="16600"/>
                </a:lnTo>
                <a:lnTo>
                  <a:pt x="12850" y="16620"/>
                </a:lnTo>
                <a:lnTo>
                  <a:pt x="12920" y="16780"/>
                </a:lnTo>
                <a:lnTo>
                  <a:pt x="12940" y="16860"/>
                </a:lnTo>
                <a:lnTo>
                  <a:pt x="12940" y="16890"/>
                </a:lnTo>
                <a:lnTo>
                  <a:pt x="12910" y="16900"/>
                </a:lnTo>
                <a:lnTo>
                  <a:pt x="12890" y="16900"/>
                </a:lnTo>
                <a:lnTo>
                  <a:pt x="12840" y="16880"/>
                </a:lnTo>
                <a:lnTo>
                  <a:pt x="12790" y="16890"/>
                </a:lnTo>
                <a:lnTo>
                  <a:pt x="12760" y="16900"/>
                </a:lnTo>
                <a:lnTo>
                  <a:pt x="12720" y="16910"/>
                </a:lnTo>
                <a:lnTo>
                  <a:pt x="12700" y="16930"/>
                </a:lnTo>
                <a:lnTo>
                  <a:pt x="12670" y="16950"/>
                </a:lnTo>
                <a:lnTo>
                  <a:pt x="12630" y="16940"/>
                </a:lnTo>
                <a:lnTo>
                  <a:pt x="12400" y="16820"/>
                </a:lnTo>
                <a:lnTo>
                  <a:pt x="12350" y="16770"/>
                </a:lnTo>
                <a:lnTo>
                  <a:pt x="12230" y="16720"/>
                </a:lnTo>
                <a:lnTo>
                  <a:pt x="12200" y="16700"/>
                </a:lnTo>
                <a:lnTo>
                  <a:pt x="12120" y="16590"/>
                </a:lnTo>
                <a:lnTo>
                  <a:pt x="12110" y="16580"/>
                </a:lnTo>
                <a:lnTo>
                  <a:pt x="12090" y="16570"/>
                </a:lnTo>
                <a:lnTo>
                  <a:pt x="12080" y="16560"/>
                </a:lnTo>
                <a:lnTo>
                  <a:pt x="12100" y="16490"/>
                </a:lnTo>
                <a:lnTo>
                  <a:pt x="12060" y="16410"/>
                </a:lnTo>
                <a:lnTo>
                  <a:pt x="11740" y="15950"/>
                </a:lnTo>
                <a:lnTo>
                  <a:pt x="11710" y="15930"/>
                </a:lnTo>
                <a:lnTo>
                  <a:pt x="11700" y="15920"/>
                </a:lnTo>
                <a:lnTo>
                  <a:pt x="11700" y="15910"/>
                </a:lnTo>
                <a:lnTo>
                  <a:pt x="11700" y="15890"/>
                </a:lnTo>
                <a:lnTo>
                  <a:pt x="11700" y="15880"/>
                </a:lnTo>
                <a:lnTo>
                  <a:pt x="11670" y="15810"/>
                </a:lnTo>
                <a:lnTo>
                  <a:pt x="11650" y="15800"/>
                </a:lnTo>
                <a:lnTo>
                  <a:pt x="11630" y="15750"/>
                </a:lnTo>
                <a:lnTo>
                  <a:pt x="11640" y="15710"/>
                </a:lnTo>
                <a:lnTo>
                  <a:pt x="11690" y="15630"/>
                </a:lnTo>
                <a:lnTo>
                  <a:pt x="11730" y="15550"/>
                </a:lnTo>
                <a:lnTo>
                  <a:pt x="11740" y="15500"/>
                </a:lnTo>
                <a:lnTo>
                  <a:pt x="11740" y="15460"/>
                </a:lnTo>
                <a:lnTo>
                  <a:pt x="11740" y="15370"/>
                </a:lnTo>
                <a:lnTo>
                  <a:pt x="11740" y="15320"/>
                </a:lnTo>
                <a:lnTo>
                  <a:pt x="11760" y="15290"/>
                </a:lnTo>
                <a:lnTo>
                  <a:pt x="11780" y="15270"/>
                </a:lnTo>
                <a:lnTo>
                  <a:pt x="11810" y="15260"/>
                </a:lnTo>
                <a:lnTo>
                  <a:pt x="11850" y="15250"/>
                </a:lnTo>
                <a:lnTo>
                  <a:pt x="11880" y="15250"/>
                </a:lnTo>
                <a:lnTo>
                  <a:pt x="11910" y="15250"/>
                </a:lnTo>
                <a:lnTo>
                  <a:pt x="11970" y="15270"/>
                </a:lnTo>
                <a:lnTo>
                  <a:pt x="12010" y="15270"/>
                </a:lnTo>
                <a:lnTo>
                  <a:pt x="12040" y="15260"/>
                </a:lnTo>
                <a:lnTo>
                  <a:pt x="12090" y="15220"/>
                </a:lnTo>
                <a:lnTo>
                  <a:pt x="12120" y="15210"/>
                </a:lnTo>
                <a:lnTo>
                  <a:pt x="12200" y="15190"/>
                </a:lnTo>
                <a:lnTo>
                  <a:pt x="12230" y="15190"/>
                </a:lnTo>
                <a:lnTo>
                  <a:pt x="12220" y="15230"/>
                </a:lnTo>
                <a:lnTo>
                  <a:pt x="12270" y="15240"/>
                </a:lnTo>
                <a:lnTo>
                  <a:pt x="12310" y="15280"/>
                </a:lnTo>
                <a:lnTo>
                  <a:pt x="12320" y="15330"/>
                </a:lnTo>
                <a:lnTo>
                  <a:pt x="12310" y="15370"/>
                </a:lnTo>
                <a:lnTo>
                  <a:pt x="12300" y="15350"/>
                </a:lnTo>
                <a:lnTo>
                  <a:pt x="12280" y="15340"/>
                </a:lnTo>
                <a:lnTo>
                  <a:pt x="12270" y="15340"/>
                </a:lnTo>
                <a:lnTo>
                  <a:pt x="12240" y="15340"/>
                </a:lnTo>
                <a:lnTo>
                  <a:pt x="12260" y="15370"/>
                </a:lnTo>
                <a:lnTo>
                  <a:pt x="12280" y="15390"/>
                </a:lnTo>
                <a:lnTo>
                  <a:pt x="12290" y="15420"/>
                </a:lnTo>
                <a:lnTo>
                  <a:pt x="12300" y="15460"/>
                </a:lnTo>
                <a:lnTo>
                  <a:pt x="12310" y="15490"/>
                </a:lnTo>
                <a:lnTo>
                  <a:pt x="12340" y="15510"/>
                </a:lnTo>
                <a:lnTo>
                  <a:pt x="12370" y="15530"/>
                </a:lnTo>
                <a:lnTo>
                  <a:pt x="12390" y="15550"/>
                </a:lnTo>
                <a:lnTo>
                  <a:pt x="12410" y="15580"/>
                </a:lnTo>
                <a:lnTo>
                  <a:pt x="12430" y="15650"/>
                </a:lnTo>
                <a:lnTo>
                  <a:pt x="12450" y="15670"/>
                </a:lnTo>
                <a:lnTo>
                  <a:pt x="12480" y="15700"/>
                </a:lnTo>
                <a:lnTo>
                  <a:pt x="12500" y="15720"/>
                </a:lnTo>
                <a:lnTo>
                  <a:pt x="12500" y="15740"/>
                </a:lnTo>
                <a:lnTo>
                  <a:pt x="12500" y="15770"/>
                </a:lnTo>
                <a:lnTo>
                  <a:pt x="12510" y="15780"/>
                </a:lnTo>
                <a:lnTo>
                  <a:pt x="12520" y="15780"/>
                </a:lnTo>
                <a:lnTo>
                  <a:pt x="12560" y="15820"/>
                </a:lnTo>
                <a:lnTo>
                  <a:pt x="12570" y="15840"/>
                </a:lnTo>
                <a:lnTo>
                  <a:pt x="12570" y="15860"/>
                </a:lnTo>
                <a:lnTo>
                  <a:pt x="12560" y="15860"/>
                </a:lnTo>
                <a:lnTo>
                  <a:pt x="12540" y="15880"/>
                </a:lnTo>
                <a:lnTo>
                  <a:pt x="12540" y="15900"/>
                </a:lnTo>
                <a:lnTo>
                  <a:pt x="12550" y="15910"/>
                </a:lnTo>
                <a:lnTo>
                  <a:pt x="12590" y="15920"/>
                </a:lnTo>
                <a:lnTo>
                  <a:pt x="12600" y="15950"/>
                </a:lnTo>
                <a:lnTo>
                  <a:pt x="12620" y="16020"/>
                </a:lnTo>
                <a:lnTo>
                  <a:pt x="12660" y="16090"/>
                </a:lnTo>
                <a:lnTo>
                  <a:pt x="12720" y="16130"/>
                </a:lnTo>
                <a:lnTo>
                  <a:pt x="12760" y="16180"/>
                </a:lnTo>
                <a:lnTo>
                  <a:pt x="12760" y="16260"/>
                </a:lnTo>
                <a:lnTo>
                  <a:pt x="12740" y="16250"/>
                </a:lnTo>
                <a:lnTo>
                  <a:pt x="12690" y="16210"/>
                </a:lnTo>
                <a:lnTo>
                  <a:pt x="12680" y="16210"/>
                </a:lnTo>
                <a:lnTo>
                  <a:pt x="12690" y="16250"/>
                </a:lnTo>
                <a:lnTo>
                  <a:pt x="12720" y="16290"/>
                </a:lnTo>
                <a:lnTo>
                  <a:pt x="12790" y="16360"/>
                </a:lnTo>
                <a:lnTo>
                  <a:pt x="12800" y="16370"/>
                </a:lnTo>
                <a:lnTo>
                  <a:pt x="12820" y="16370"/>
                </a:lnTo>
                <a:lnTo>
                  <a:pt x="12830" y="16380"/>
                </a:lnTo>
                <a:lnTo>
                  <a:pt x="12840" y="16410"/>
                </a:lnTo>
                <a:lnTo>
                  <a:pt x="12840" y="16460"/>
                </a:lnTo>
                <a:lnTo>
                  <a:pt x="12850" y="16490"/>
                </a:lnTo>
                <a:lnTo>
                  <a:pt x="12870" y="16510"/>
                </a:lnTo>
                <a:lnTo>
                  <a:pt x="12890" y="16510"/>
                </a:lnTo>
                <a:lnTo>
                  <a:pt x="12930" y="16510"/>
                </a:lnTo>
                <a:lnTo>
                  <a:pt x="12950" y="16520"/>
                </a:lnTo>
                <a:lnTo>
                  <a:pt x="12970" y="16550"/>
                </a:lnTo>
                <a:lnTo>
                  <a:pt x="12980" y="16590"/>
                </a:lnTo>
                <a:lnTo>
                  <a:pt x="12970" y="16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