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Sulawesi Utara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lawesi Ut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0800" y="12770"/>
                </a:moveTo>
                <a:lnTo>
                  <a:pt x="60830" y="12720"/>
                </a:lnTo>
                <a:lnTo>
                  <a:pt x="60870" y="12600"/>
                </a:lnTo>
                <a:lnTo>
                  <a:pt x="60890" y="12530"/>
                </a:lnTo>
                <a:lnTo>
                  <a:pt x="60890" y="12470"/>
                </a:lnTo>
                <a:lnTo>
                  <a:pt x="60880" y="12410"/>
                </a:lnTo>
                <a:lnTo>
                  <a:pt x="60850" y="12280"/>
                </a:lnTo>
                <a:lnTo>
                  <a:pt x="60810" y="12220"/>
                </a:lnTo>
                <a:lnTo>
                  <a:pt x="60770" y="12170"/>
                </a:lnTo>
                <a:lnTo>
                  <a:pt x="60540" y="12070"/>
                </a:lnTo>
                <a:lnTo>
                  <a:pt x="60500" y="12010"/>
                </a:lnTo>
                <a:lnTo>
                  <a:pt x="60440" y="11970"/>
                </a:lnTo>
                <a:lnTo>
                  <a:pt x="60410" y="11950"/>
                </a:lnTo>
                <a:lnTo>
                  <a:pt x="60390" y="11930"/>
                </a:lnTo>
                <a:lnTo>
                  <a:pt x="60340" y="11830"/>
                </a:lnTo>
                <a:lnTo>
                  <a:pt x="60340" y="11780"/>
                </a:lnTo>
                <a:lnTo>
                  <a:pt x="60340" y="11760"/>
                </a:lnTo>
                <a:lnTo>
                  <a:pt x="60330" y="11750"/>
                </a:lnTo>
                <a:lnTo>
                  <a:pt x="60300" y="11730"/>
                </a:lnTo>
                <a:lnTo>
                  <a:pt x="60210" y="11680"/>
                </a:lnTo>
                <a:lnTo>
                  <a:pt x="60190" y="11670"/>
                </a:lnTo>
                <a:lnTo>
                  <a:pt x="60140" y="11640"/>
                </a:lnTo>
                <a:lnTo>
                  <a:pt x="60090" y="11560"/>
                </a:lnTo>
                <a:lnTo>
                  <a:pt x="60090" y="11540"/>
                </a:lnTo>
                <a:lnTo>
                  <a:pt x="60120" y="11540"/>
                </a:lnTo>
                <a:lnTo>
                  <a:pt x="60160" y="11520"/>
                </a:lnTo>
                <a:lnTo>
                  <a:pt x="60250" y="11560"/>
                </a:lnTo>
                <a:lnTo>
                  <a:pt x="60280" y="11550"/>
                </a:lnTo>
                <a:lnTo>
                  <a:pt x="60270" y="11530"/>
                </a:lnTo>
                <a:lnTo>
                  <a:pt x="60260" y="11480"/>
                </a:lnTo>
                <a:lnTo>
                  <a:pt x="60270" y="11460"/>
                </a:lnTo>
                <a:lnTo>
                  <a:pt x="60310" y="11490"/>
                </a:lnTo>
                <a:lnTo>
                  <a:pt x="60350" y="11500"/>
                </a:lnTo>
                <a:lnTo>
                  <a:pt x="60400" y="11480"/>
                </a:lnTo>
                <a:lnTo>
                  <a:pt x="60440" y="11510"/>
                </a:lnTo>
                <a:lnTo>
                  <a:pt x="60450" y="11530"/>
                </a:lnTo>
                <a:lnTo>
                  <a:pt x="60450" y="11540"/>
                </a:lnTo>
                <a:lnTo>
                  <a:pt x="60460" y="11560"/>
                </a:lnTo>
                <a:lnTo>
                  <a:pt x="60480" y="11570"/>
                </a:lnTo>
                <a:lnTo>
                  <a:pt x="60500" y="11580"/>
                </a:lnTo>
                <a:lnTo>
                  <a:pt x="60550" y="11580"/>
                </a:lnTo>
                <a:lnTo>
                  <a:pt x="60570" y="11570"/>
                </a:lnTo>
                <a:lnTo>
                  <a:pt x="60590" y="11570"/>
                </a:lnTo>
                <a:lnTo>
                  <a:pt x="60610" y="11560"/>
                </a:lnTo>
                <a:lnTo>
                  <a:pt x="60630" y="11550"/>
                </a:lnTo>
                <a:lnTo>
                  <a:pt x="60660" y="11550"/>
                </a:lnTo>
                <a:lnTo>
                  <a:pt x="60670" y="11550"/>
                </a:lnTo>
                <a:lnTo>
                  <a:pt x="60680" y="11570"/>
                </a:lnTo>
                <a:lnTo>
                  <a:pt x="60700" y="11570"/>
                </a:lnTo>
                <a:lnTo>
                  <a:pt x="60720" y="11560"/>
                </a:lnTo>
                <a:lnTo>
                  <a:pt x="60780" y="11600"/>
                </a:lnTo>
                <a:lnTo>
                  <a:pt x="60930" y="11630"/>
                </a:lnTo>
                <a:lnTo>
                  <a:pt x="60990" y="11660"/>
                </a:lnTo>
                <a:lnTo>
                  <a:pt x="61010" y="11670"/>
                </a:lnTo>
                <a:lnTo>
                  <a:pt x="61080" y="11640"/>
                </a:lnTo>
                <a:lnTo>
                  <a:pt x="61110" y="11630"/>
                </a:lnTo>
                <a:lnTo>
                  <a:pt x="61150" y="11640"/>
                </a:lnTo>
                <a:lnTo>
                  <a:pt x="61230" y="11680"/>
                </a:lnTo>
                <a:lnTo>
                  <a:pt x="61270" y="11700"/>
                </a:lnTo>
                <a:lnTo>
                  <a:pt x="61540" y="11740"/>
                </a:lnTo>
                <a:lnTo>
                  <a:pt x="61680" y="11720"/>
                </a:lnTo>
                <a:lnTo>
                  <a:pt x="61700" y="11720"/>
                </a:lnTo>
                <a:lnTo>
                  <a:pt x="61740" y="11740"/>
                </a:lnTo>
                <a:lnTo>
                  <a:pt x="61750" y="11740"/>
                </a:lnTo>
                <a:lnTo>
                  <a:pt x="61770" y="11720"/>
                </a:lnTo>
                <a:lnTo>
                  <a:pt x="61780" y="11710"/>
                </a:lnTo>
                <a:lnTo>
                  <a:pt x="61770" y="11690"/>
                </a:lnTo>
                <a:lnTo>
                  <a:pt x="61750" y="11680"/>
                </a:lnTo>
                <a:lnTo>
                  <a:pt x="61780" y="11670"/>
                </a:lnTo>
                <a:lnTo>
                  <a:pt x="61860" y="11640"/>
                </a:lnTo>
                <a:lnTo>
                  <a:pt x="61890" y="11610"/>
                </a:lnTo>
                <a:lnTo>
                  <a:pt x="62110" y="11520"/>
                </a:lnTo>
                <a:lnTo>
                  <a:pt x="62180" y="11510"/>
                </a:lnTo>
                <a:lnTo>
                  <a:pt x="62210" y="11490"/>
                </a:lnTo>
                <a:lnTo>
                  <a:pt x="62250" y="11440"/>
                </a:lnTo>
                <a:lnTo>
                  <a:pt x="62320" y="11410"/>
                </a:lnTo>
                <a:lnTo>
                  <a:pt x="62450" y="11370"/>
                </a:lnTo>
                <a:lnTo>
                  <a:pt x="62500" y="11330"/>
                </a:lnTo>
                <a:lnTo>
                  <a:pt x="62530" y="11260"/>
                </a:lnTo>
                <a:lnTo>
                  <a:pt x="62560" y="11130"/>
                </a:lnTo>
                <a:lnTo>
                  <a:pt x="62590" y="11070"/>
                </a:lnTo>
                <a:lnTo>
                  <a:pt x="62620" y="11050"/>
                </a:lnTo>
                <a:lnTo>
                  <a:pt x="62650" y="11040"/>
                </a:lnTo>
                <a:lnTo>
                  <a:pt x="62680" y="11020"/>
                </a:lnTo>
                <a:lnTo>
                  <a:pt x="62720" y="11020"/>
                </a:lnTo>
                <a:lnTo>
                  <a:pt x="62850" y="11020"/>
                </a:lnTo>
                <a:lnTo>
                  <a:pt x="62890" y="11020"/>
                </a:lnTo>
                <a:lnTo>
                  <a:pt x="62910" y="11010"/>
                </a:lnTo>
                <a:lnTo>
                  <a:pt x="62920" y="10990"/>
                </a:lnTo>
                <a:lnTo>
                  <a:pt x="62940" y="10980"/>
                </a:lnTo>
                <a:lnTo>
                  <a:pt x="62960" y="10980"/>
                </a:lnTo>
                <a:lnTo>
                  <a:pt x="62980" y="10990"/>
                </a:lnTo>
                <a:lnTo>
                  <a:pt x="62990" y="11010"/>
                </a:lnTo>
                <a:lnTo>
                  <a:pt x="63000" y="11020"/>
                </a:lnTo>
                <a:lnTo>
                  <a:pt x="63020" y="11030"/>
                </a:lnTo>
                <a:lnTo>
                  <a:pt x="63050" y="11020"/>
                </a:lnTo>
                <a:lnTo>
                  <a:pt x="63080" y="10980"/>
                </a:lnTo>
                <a:lnTo>
                  <a:pt x="63090" y="10930"/>
                </a:lnTo>
                <a:lnTo>
                  <a:pt x="63090" y="10900"/>
                </a:lnTo>
                <a:lnTo>
                  <a:pt x="63080" y="10860"/>
                </a:lnTo>
                <a:lnTo>
                  <a:pt x="63040" y="10850"/>
                </a:lnTo>
                <a:lnTo>
                  <a:pt x="62970" y="10860"/>
                </a:lnTo>
                <a:lnTo>
                  <a:pt x="62930" y="10830"/>
                </a:lnTo>
                <a:lnTo>
                  <a:pt x="62930" y="10780"/>
                </a:lnTo>
                <a:lnTo>
                  <a:pt x="62940" y="10730"/>
                </a:lnTo>
                <a:lnTo>
                  <a:pt x="62960" y="10690"/>
                </a:lnTo>
                <a:lnTo>
                  <a:pt x="63070" y="10610"/>
                </a:lnTo>
                <a:lnTo>
                  <a:pt x="63080" y="10590"/>
                </a:lnTo>
                <a:lnTo>
                  <a:pt x="63100" y="10580"/>
                </a:lnTo>
                <a:lnTo>
                  <a:pt x="63240" y="10610"/>
                </a:lnTo>
                <a:lnTo>
                  <a:pt x="63290" y="10600"/>
                </a:lnTo>
                <a:lnTo>
                  <a:pt x="63320" y="10580"/>
                </a:lnTo>
                <a:lnTo>
                  <a:pt x="63370" y="10520"/>
                </a:lnTo>
                <a:lnTo>
                  <a:pt x="63410" y="10500"/>
                </a:lnTo>
                <a:lnTo>
                  <a:pt x="63490" y="10490"/>
                </a:lnTo>
                <a:lnTo>
                  <a:pt x="63530" y="10480"/>
                </a:lnTo>
                <a:lnTo>
                  <a:pt x="63560" y="10440"/>
                </a:lnTo>
                <a:lnTo>
                  <a:pt x="63550" y="10400"/>
                </a:lnTo>
                <a:lnTo>
                  <a:pt x="63520" y="10360"/>
                </a:lnTo>
                <a:lnTo>
                  <a:pt x="63500" y="10320"/>
                </a:lnTo>
                <a:lnTo>
                  <a:pt x="63510" y="10270"/>
                </a:lnTo>
                <a:lnTo>
                  <a:pt x="63530" y="10240"/>
                </a:lnTo>
                <a:lnTo>
                  <a:pt x="63730" y="10090"/>
                </a:lnTo>
                <a:lnTo>
                  <a:pt x="63750" y="10060"/>
                </a:lnTo>
                <a:lnTo>
                  <a:pt x="63750" y="10050"/>
                </a:lnTo>
                <a:lnTo>
                  <a:pt x="63790" y="10070"/>
                </a:lnTo>
                <a:lnTo>
                  <a:pt x="63800" y="10060"/>
                </a:lnTo>
                <a:lnTo>
                  <a:pt x="63800" y="9990"/>
                </a:lnTo>
                <a:lnTo>
                  <a:pt x="63800" y="9970"/>
                </a:lnTo>
                <a:lnTo>
                  <a:pt x="63820" y="9960"/>
                </a:lnTo>
                <a:lnTo>
                  <a:pt x="63860" y="9940"/>
                </a:lnTo>
                <a:lnTo>
                  <a:pt x="63900" y="9930"/>
                </a:lnTo>
                <a:lnTo>
                  <a:pt x="63920" y="9950"/>
                </a:lnTo>
                <a:lnTo>
                  <a:pt x="63920" y="10030"/>
                </a:lnTo>
                <a:lnTo>
                  <a:pt x="63940" y="10060"/>
                </a:lnTo>
                <a:lnTo>
                  <a:pt x="63980" y="10070"/>
                </a:lnTo>
                <a:lnTo>
                  <a:pt x="64020" y="10070"/>
                </a:lnTo>
                <a:lnTo>
                  <a:pt x="64150" y="10050"/>
                </a:lnTo>
                <a:lnTo>
                  <a:pt x="64200" y="10060"/>
                </a:lnTo>
                <a:lnTo>
                  <a:pt x="64210" y="10080"/>
                </a:lnTo>
                <a:lnTo>
                  <a:pt x="64180" y="10160"/>
                </a:lnTo>
                <a:lnTo>
                  <a:pt x="64190" y="10250"/>
                </a:lnTo>
                <a:lnTo>
                  <a:pt x="64230" y="10300"/>
                </a:lnTo>
                <a:lnTo>
                  <a:pt x="64280" y="10330"/>
                </a:lnTo>
                <a:lnTo>
                  <a:pt x="64330" y="10370"/>
                </a:lnTo>
                <a:lnTo>
                  <a:pt x="64350" y="10450"/>
                </a:lnTo>
                <a:lnTo>
                  <a:pt x="64290" y="10500"/>
                </a:lnTo>
                <a:lnTo>
                  <a:pt x="64200" y="10530"/>
                </a:lnTo>
                <a:lnTo>
                  <a:pt x="64140" y="10570"/>
                </a:lnTo>
                <a:lnTo>
                  <a:pt x="64080" y="10640"/>
                </a:lnTo>
                <a:lnTo>
                  <a:pt x="64040" y="10710"/>
                </a:lnTo>
                <a:lnTo>
                  <a:pt x="63920" y="11060"/>
                </a:lnTo>
                <a:lnTo>
                  <a:pt x="63830" y="11220"/>
                </a:lnTo>
                <a:lnTo>
                  <a:pt x="63760" y="11300"/>
                </a:lnTo>
                <a:lnTo>
                  <a:pt x="63700" y="11360"/>
                </a:lnTo>
                <a:lnTo>
                  <a:pt x="63690" y="11380"/>
                </a:lnTo>
                <a:lnTo>
                  <a:pt x="63670" y="11430"/>
                </a:lnTo>
                <a:lnTo>
                  <a:pt x="63660" y="11440"/>
                </a:lnTo>
                <a:lnTo>
                  <a:pt x="63650" y="11460"/>
                </a:lnTo>
                <a:lnTo>
                  <a:pt x="63580" y="11490"/>
                </a:lnTo>
                <a:lnTo>
                  <a:pt x="63520" y="11510"/>
                </a:lnTo>
                <a:lnTo>
                  <a:pt x="63500" y="11520"/>
                </a:lnTo>
                <a:lnTo>
                  <a:pt x="63490" y="11540"/>
                </a:lnTo>
                <a:lnTo>
                  <a:pt x="63460" y="11590"/>
                </a:lnTo>
                <a:lnTo>
                  <a:pt x="63440" y="11600"/>
                </a:lnTo>
                <a:lnTo>
                  <a:pt x="63390" y="11610"/>
                </a:lnTo>
                <a:lnTo>
                  <a:pt x="63350" y="11640"/>
                </a:lnTo>
                <a:lnTo>
                  <a:pt x="63280" y="11710"/>
                </a:lnTo>
                <a:lnTo>
                  <a:pt x="63220" y="11760"/>
                </a:lnTo>
                <a:lnTo>
                  <a:pt x="63190" y="11790"/>
                </a:lnTo>
                <a:lnTo>
                  <a:pt x="63170" y="11840"/>
                </a:lnTo>
                <a:lnTo>
                  <a:pt x="63140" y="11880"/>
                </a:lnTo>
                <a:lnTo>
                  <a:pt x="63140" y="11910"/>
                </a:lnTo>
                <a:lnTo>
                  <a:pt x="63140" y="11930"/>
                </a:lnTo>
                <a:lnTo>
                  <a:pt x="63130" y="11950"/>
                </a:lnTo>
                <a:lnTo>
                  <a:pt x="63110" y="11980"/>
                </a:lnTo>
                <a:lnTo>
                  <a:pt x="63040" y="12040"/>
                </a:lnTo>
                <a:lnTo>
                  <a:pt x="63020" y="12080"/>
                </a:lnTo>
                <a:lnTo>
                  <a:pt x="63010" y="12100"/>
                </a:lnTo>
                <a:lnTo>
                  <a:pt x="63000" y="12120"/>
                </a:lnTo>
                <a:lnTo>
                  <a:pt x="63010" y="12140"/>
                </a:lnTo>
                <a:lnTo>
                  <a:pt x="63020" y="12150"/>
                </a:lnTo>
                <a:lnTo>
                  <a:pt x="63030" y="12170"/>
                </a:lnTo>
                <a:lnTo>
                  <a:pt x="63030" y="12200"/>
                </a:lnTo>
                <a:lnTo>
                  <a:pt x="63020" y="12210"/>
                </a:lnTo>
                <a:lnTo>
                  <a:pt x="62980" y="12210"/>
                </a:lnTo>
                <a:lnTo>
                  <a:pt x="62960" y="12210"/>
                </a:lnTo>
                <a:lnTo>
                  <a:pt x="62950" y="12220"/>
                </a:lnTo>
                <a:lnTo>
                  <a:pt x="62870" y="12330"/>
                </a:lnTo>
                <a:lnTo>
                  <a:pt x="62860" y="12360"/>
                </a:lnTo>
                <a:lnTo>
                  <a:pt x="62890" y="12370"/>
                </a:lnTo>
                <a:lnTo>
                  <a:pt x="62890" y="12390"/>
                </a:lnTo>
                <a:lnTo>
                  <a:pt x="62850" y="12400"/>
                </a:lnTo>
                <a:lnTo>
                  <a:pt x="62830" y="12430"/>
                </a:lnTo>
                <a:lnTo>
                  <a:pt x="62800" y="12490"/>
                </a:lnTo>
                <a:lnTo>
                  <a:pt x="62740" y="12480"/>
                </a:lnTo>
                <a:lnTo>
                  <a:pt x="62700" y="12500"/>
                </a:lnTo>
                <a:lnTo>
                  <a:pt x="62650" y="12520"/>
                </a:lnTo>
                <a:lnTo>
                  <a:pt x="62610" y="12540"/>
                </a:lnTo>
                <a:lnTo>
                  <a:pt x="62570" y="12550"/>
                </a:lnTo>
                <a:lnTo>
                  <a:pt x="62510" y="12590"/>
                </a:lnTo>
                <a:lnTo>
                  <a:pt x="62270" y="12640"/>
                </a:lnTo>
                <a:lnTo>
                  <a:pt x="62170" y="12650"/>
                </a:lnTo>
                <a:lnTo>
                  <a:pt x="62090" y="12620"/>
                </a:lnTo>
                <a:lnTo>
                  <a:pt x="62070" y="12630"/>
                </a:lnTo>
                <a:lnTo>
                  <a:pt x="62010" y="12690"/>
                </a:lnTo>
                <a:lnTo>
                  <a:pt x="61960" y="12670"/>
                </a:lnTo>
                <a:lnTo>
                  <a:pt x="61940" y="12670"/>
                </a:lnTo>
                <a:lnTo>
                  <a:pt x="61920" y="12680"/>
                </a:lnTo>
                <a:lnTo>
                  <a:pt x="61890" y="12710"/>
                </a:lnTo>
                <a:lnTo>
                  <a:pt x="61870" y="12710"/>
                </a:lnTo>
                <a:lnTo>
                  <a:pt x="61740" y="12720"/>
                </a:lnTo>
                <a:lnTo>
                  <a:pt x="61700" y="12730"/>
                </a:lnTo>
                <a:lnTo>
                  <a:pt x="61620" y="12750"/>
                </a:lnTo>
                <a:lnTo>
                  <a:pt x="61600" y="12750"/>
                </a:lnTo>
                <a:lnTo>
                  <a:pt x="61530" y="12750"/>
                </a:lnTo>
                <a:lnTo>
                  <a:pt x="61500" y="12770"/>
                </a:lnTo>
                <a:lnTo>
                  <a:pt x="61460" y="12790"/>
                </a:lnTo>
                <a:lnTo>
                  <a:pt x="61450" y="12790"/>
                </a:lnTo>
                <a:lnTo>
                  <a:pt x="61420" y="12780"/>
                </a:lnTo>
                <a:lnTo>
                  <a:pt x="61400" y="12770"/>
                </a:lnTo>
                <a:lnTo>
                  <a:pt x="61370" y="12770"/>
                </a:lnTo>
                <a:lnTo>
                  <a:pt x="61330" y="12770"/>
                </a:lnTo>
                <a:lnTo>
                  <a:pt x="61260" y="12800"/>
                </a:lnTo>
                <a:lnTo>
                  <a:pt x="61200" y="12810"/>
                </a:lnTo>
                <a:lnTo>
                  <a:pt x="61180" y="12820"/>
                </a:lnTo>
                <a:lnTo>
                  <a:pt x="61150" y="12850"/>
                </a:lnTo>
                <a:lnTo>
                  <a:pt x="61140" y="12850"/>
                </a:lnTo>
                <a:lnTo>
                  <a:pt x="61120" y="12840"/>
                </a:lnTo>
                <a:lnTo>
                  <a:pt x="61050" y="12790"/>
                </a:lnTo>
                <a:lnTo>
                  <a:pt x="61030" y="12780"/>
                </a:lnTo>
                <a:lnTo>
                  <a:pt x="60820" y="12760"/>
                </a:lnTo>
                <a:lnTo>
                  <a:pt x="60800" y="12770"/>
                </a:lnTo>
                <a:close/>
                <a:moveTo>
                  <a:pt x="64440" y="10310"/>
                </a:moveTo>
                <a:lnTo>
                  <a:pt x="64450" y="10310"/>
                </a:lnTo>
                <a:lnTo>
                  <a:pt x="64450" y="10350"/>
                </a:lnTo>
                <a:lnTo>
                  <a:pt x="64440" y="10410"/>
                </a:lnTo>
                <a:lnTo>
                  <a:pt x="64440" y="10470"/>
                </a:lnTo>
                <a:lnTo>
                  <a:pt x="64430" y="10480"/>
                </a:lnTo>
                <a:lnTo>
                  <a:pt x="64400" y="10510"/>
                </a:lnTo>
                <a:lnTo>
                  <a:pt x="64400" y="10520"/>
                </a:lnTo>
                <a:lnTo>
                  <a:pt x="64380" y="10590"/>
                </a:lnTo>
                <a:lnTo>
                  <a:pt x="64350" y="10610"/>
                </a:lnTo>
                <a:lnTo>
                  <a:pt x="64280" y="10630"/>
                </a:lnTo>
                <a:lnTo>
                  <a:pt x="64220" y="10630"/>
                </a:lnTo>
                <a:lnTo>
                  <a:pt x="64190" y="10600"/>
                </a:lnTo>
                <a:lnTo>
                  <a:pt x="64200" y="10580"/>
                </a:lnTo>
                <a:lnTo>
                  <a:pt x="64220" y="10570"/>
                </a:lnTo>
                <a:lnTo>
                  <a:pt x="64260" y="10560"/>
                </a:lnTo>
                <a:lnTo>
                  <a:pt x="64350" y="10520"/>
                </a:lnTo>
                <a:lnTo>
                  <a:pt x="64440" y="10310"/>
                </a:lnTo>
                <a:close/>
                <a:moveTo>
                  <a:pt x="64710" y="8660"/>
                </a:moveTo>
                <a:lnTo>
                  <a:pt x="64750" y="8680"/>
                </a:lnTo>
                <a:lnTo>
                  <a:pt x="64760" y="8700"/>
                </a:lnTo>
                <a:lnTo>
                  <a:pt x="64750" y="8770"/>
                </a:lnTo>
                <a:lnTo>
                  <a:pt x="64690" y="8800"/>
                </a:lnTo>
                <a:lnTo>
                  <a:pt x="64630" y="8780"/>
                </a:lnTo>
                <a:lnTo>
                  <a:pt x="64590" y="8740"/>
                </a:lnTo>
                <a:lnTo>
                  <a:pt x="64580" y="8690"/>
                </a:lnTo>
                <a:lnTo>
                  <a:pt x="64610" y="8660"/>
                </a:lnTo>
                <a:lnTo>
                  <a:pt x="64640" y="8650"/>
                </a:lnTo>
                <a:lnTo>
                  <a:pt x="64670" y="8650"/>
                </a:lnTo>
                <a:lnTo>
                  <a:pt x="64710" y="8660"/>
                </a:lnTo>
                <a:close/>
                <a:moveTo>
                  <a:pt x="64730" y="7860"/>
                </a:moveTo>
                <a:lnTo>
                  <a:pt x="64750" y="7880"/>
                </a:lnTo>
                <a:lnTo>
                  <a:pt x="64750" y="7910"/>
                </a:lnTo>
                <a:lnTo>
                  <a:pt x="64730" y="7940"/>
                </a:lnTo>
                <a:lnTo>
                  <a:pt x="64680" y="7980"/>
                </a:lnTo>
                <a:lnTo>
                  <a:pt x="64660" y="7990"/>
                </a:lnTo>
                <a:lnTo>
                  <a:pt x="64660" y="8010"/>
                </a:lnTo>
                <a:lnTo>
                  <a:pt x="64650" y="8040"/>
                </a:lnTo>
                <a:lnTo>
                  <a:pt x="64660" y="8070"/>
                </a:lnTo>
                <a:lnTo>
                  <a:pt x="64680" y="8100"/>
                </a:lnTo>
                <a:lnTo>
                  <a:pt x="64690" y="8120"/>
                </a:lnTo>
                <a:lnTo>
                  <a:pt x="64690" y="8150"/>
                </a:lnTo>
                <a:lnTo>
                  <a:pt x="64690" y="8170"/>
                </a:lnTo>
                <a:lnTo>
                  <a:pt x="64670" y="8180"/>
                </a:lnTo>
                <a:lnTo>
                  <a:pt x="64630" y="8180"/>
                </a:lnTo>
                <a:lnTo>
                  <a:pt x="64610" y="8160"/>
                </a:lnTo>
                <a:lnTo>
                  <a:pt x="64600" y="8120"/>
                </a:lnTo>
                <a:lnTo>
                  <a:pt x="64600" y="8080"/>
                </a:lnTo>
                <a:lnTo>
                  <a:pt x="64590" y="8050"/>
                </a:lnTo>
                <a:lnTo>
                  <a:pt x="64570" y="7990"/>
                </a:lnTo>
                <a:lnTo>
                  <a:pt x="64560" y="7960"/>
                </a:lnTo>
                <a:lnTo>
                  <a:pt x="64570" y="7930"/>
                </a:lnTo>
                <a:lnTo>
                  <a:pt x="64600" y="7860"/>
                </a:lnTo>
                <a:lnTo>
                  <a:pt x="64620" y="7840"/>
                </a:lnTo>
                <a:lnTo>
                  <a:pt x="64650" y="7820"/>
                </a:lnTo>
                <a:lnTo>
                  <a:pt x="64680" y="7820"/>
                </a:lnTo>
                <a:lnTo>
                  <a:pt x="64710" y="7830"/>
                </a:lnTo>
                <a:lnTo>
                  <a:pt x="64730" y="7860"/>
                </a:lnTo>
                <a:close/>
                <a:moveTo>
                  <a:pt x="65140" y="6520"/>
                </a:moveTo>
                <a:lnTo>
                  <a:pt x="65150" y="6530"/>
                </a:lnTo>
                <a:lnTo>
                  <a:pt x="65170" y="6560"/>
                </a:lnTo>
                <a:lnTo>
                  <a:pt x="65170" y="6580"/>
                </a:lnTo>
                <a:lnTo>
                  <a:pt x="65170" y="6590"/>
                </a:lnTo>
                <a:lnTo>
                  <a:pt x="65160" y="6600"/>
                </a:lnTo>
                <a:lnTo>
                  <a:pt x="65090" y="6660"/>
                </a:lnTo>
                <a:lnTo>
                  <a:pt x="65070" y="6660"/>
                </a:lnTo>
                <a:lnTo>
                  <a:pt x="65050" y="6660"/>
                </a:lnTo>
                <a:lnTo>
                  <a:pt x="65040" y="6640"/>
                </a:lnTo>
                <a:lnTo>
                  <a:pt x="65040" y="6620"/>
                </a:lnTo>
                <a:lnTo>
                  <a:pt x="65030" y="6600"/>
                </a:lnTo>
                <a:lnTo>
                  <a:pt x="64990" y="6580"/>
                </a:lnTo>
                <a:lnTo>
                  <a:pt x="64890" y="6550"/>
                </a:lnTo>
                <a:lnTo>
                  <a:pt x="64860" y="6530"/>
                </a:lnTo>
                <a:lnTo>
                  <a:pt x="64850" y="6490"/>
                </a:lnTo>
                <a:lnTo>
                  <a:pt x="64870" y="6400"/>
                </a:lnTo>
                <a:lnTo>
                  <a:pt x="64880" y="6380"/>
                </a:lnTo>
                <a:lnTo>
                  <a:pt x="64880" y="6370"/>
                </a:lnTo>
                <a:lnTo>
                  <a:pt x="64880" y="6300"/>
                </a:lnTo>
                <a:lnTo>
                  <a:pt x="64880" y="6290"/>
                </a:lnTo>
                <a:lnTo>
                  <a:pt x="64830" y="6270"/>
                </a:lnTo>
                <a:lnTo>
                  <a:pt x="64730" y="6180"/>
                </a:lnTo>
                <a:lnTo>
                  <a:pt x="64710" y="6160"/>
                </a:lnTo>
                <a:lnTo>
                  <a:pt x="64690" y="6120"/>
                </a:lnTo>
                <a:lnTo>
                  <a:pt x="64680" y="6080"/>
                </a:lnTo>
                <a:lnTo>
                  <a:pt x="64680" y="6040"/>
                </a:lnTo>
                <a:lnTo>
                  <a:pt x="64730" y="5990"/>
                </a:lnTo>
                <a:lnTo>
                  <a:pt x="64800" y="6000"/>
                </a:lnTo>
                <a:lnTo>
                  <a:pt x="64870" y="6040"/>
                </a:lnTo>
                <a:lnTo>
                  <a:pt x="64910" y="6090"/>
                </a:lnTo>
                <a:lnTo>
                  <a:pt x="64980" y="6200"/>
                </a:lnTo>
                <a:lnTo>
                  <a:pt x="64990" y="6240"/>
                </a:lnTo>
                <a:lnTo>
                  <a:pt x="64990" y="6250"/>
                </a:lnTo>
                <a:lnTo>
                  <a:pt x="64990" y="6260"/>
                </a:lnTo>
                <a:lnTo>
                  <a:pt x="64990" y="6270"/>
                </a:lnTo>
                <a:lnTo>
                  <a:pt x="64990" y="6300"/>
                </a:lnTo>
                <a:lnTo>
                  <a:pt x="65000" y="6310"/>
                </a:lnTo>
                <a:lnTo>
                  <a:pt x="65030" y="6330"/>
                </a:lnTo>
                <a:lnTo>
                  <a:pt x="65050" y="6350"/>
                </a:lnTo>
                <a:lnTo>
                  <a:pt x="65070" y="6410"/>
                </a:lnTo>
                <a:lnTo>
                  <a:pt x="65090" y="6420"/>
                </a:lnTo>
                <a:lnTo>
                  <a:pt x="65120" y="6430"/>
                </a:lnTo>
                <a:lnTo>
                  <a:pt x="65130" y="6430"/>
                </a:lnTo>
                <a:lnTo>
                  <a:pt x="65130" y="6470"/>
                </a:lnTo>
                <a:lnTo>
                  <a:pt x="65140" y="6520"/>
                </a:lnTo>
                <a:close/>
                <a:moveTo>
                  <a:pt x="67300" y="5760"/>
                </a:moveTo>
                <a:lnTo>
                  <a:pt x="67380" y="5770"/>
                </a:lnTo>
                <a:lnTo>
                  <a:pt x="67440" y="5810"/>
                </a:lnTo>
                <a:lnTo>
                  <a:pt x="67480" y="5870"/>
                </a:lnTo>
                <a:lnTo>
                  <a:pt x="67500" y="5900"/>
                </a:lnTo>
                <a:lnTo>
                  <a:pt x="67530" y="5940"/>
                </a:lnTo>
                <a:lnTo>
                  <a:pt x="67490" y="5970"/>
                </a:lnTo>
                <a:lnTo>
                  <a:pt x="67440" y="6000"/>
                </a:lnTo>
                <a:lnTo>
                  <a:pt x="67350" y="5910"/>
                </a:lnTo>
                <a:lnTo>
                  <a:pt x="67290" y="5810"/>
                </a:lnTo>
                <a:lnTo>
                  <a:pt x="67300" y="5760"/>
                </a:lnTo>
                <a:close/>
                <a:moveTo>
                  <a:pt x="67130" y="5500"/>
                </a:moveTo>
                <a:lnTo>
                  <a:pt x="67220" y="5600"/>
                </a:lnTo>
                <a:lnTo>
                  <a:pt x="67240" y="5620"/>
                </a:lnTo>
                <a:lnTo>
                  <a:pt x="67240" y="5660"/>
                </a:lnTo>
                <a:lnTo>
                  <a:pt x="67220" y="5700"/>
                </a:lnTo>
                <a:lnTo>
                  <a:pt x="67190" y="5760"/>
                </a:lnTo>
                <a:lnTo>
                  <a:pt x="67210" y="5840"/>
                </a:lnTo>
                <a:lnTo>
                  <a:pt x="67170" y="5840"/>
                </a:lnTo>
                <a:lnTo>
                  <a:pt x="67160" y="5750"/>
                </a:lnTo>
                <a:lnTo>
                  <a:pt x="67140" y="5670"/>
                </a:lnTo>
                <a:lnTo>
                  <a:pt x="67150" y="5600"/>
                </a:lnTo>
                <a:lnTo>
                  <a:pt x="67110" y="5560"/>
                </a:lnTo>
                <a:lnTo>
                  <a:pt x="67070" y="5530"/>
                </a:lnTo>
                <a:lnTo>
                  <a:pt x="67060" y="5480"/>
                </a:lnTo>
                <a:lnTo>
                  <a:pt x="67050" y="5410"/>
                </a:lnTo>
                <a:lnTo>
                  <a:pt x="67050" y="5380"/>
                </a:lnTo>
                <a:lnTo>
                  <a:pt x="67100" y="5410"/>
                </a:lnTo>
                <a:lnTo>
                  <a:pt x="67130" y="5500"/>
                </a:lnTo>
                <a:close/>
                <a:moveTo>
                  <a:pt x="67550" y="4810"/>
                </a:moveTo>
                <a:lnTo>
                  <a:pt x="67610" y="4860"/>
                </a:lnTo>
                <a:lnTo>
                  <a:pt x="67660" y="4910"/>
                </a:lnTo>
                <a:lnTo>
                  <a:pt x="67540" y="5050"/>
                </a:lnTo>
                <a:lnTo>
                  <a:pt x="67430" y="5150"/>
                </a:lnTo>
                <a:lnTo>
                  <a:pt x="67430" y="5290"/>
                </a:lnTo>
                <a:lnTo>
                  <a:pt x="67430" y="5390"/>
                </a:lnTo>
                <a:lnTo>
                  <a:pt x="67410" y="5430"/>
                </a:lnTo>
                <a:lnTo>
                  <a:pt x="67330" y="5480"/>
                </a:lnTo>
                <a:lnTo>
                  <a:pt x="67250" y="5440"/>
                </a:lnTo>
                <a:lnTo>
                  <a:pt x="67170" y="5460"/>
                </a:lnTo>
                <a:lnTo>
                  <a:pt x="67150" y="5400"/>
                </a:lnTo>
                <a:lnTo>
                  <a:pt x="67170" y="5340"/>
                </a:lnTo>
                <a:lnTo>
                  <a:pt x="67200" y="5310"/>
                </a:lnTo>
                <a:lnTo>
                  <a:pt x="67260" y="5270"/>
                </a:lnTo>
                <a:lnTo>
                  <a:pt x="67330" y="5100"/>
                </a:lnTo>
                <a:lnTo>
                  <a:pt x="67420" y="5020"/>
                </a:lnTo>
                <a:lnTo>
                  <a:pt x="67400" y="4990"/>
                </a:lnTo>
                <a:lnTo>
                  <a:pt x="67370" y="4980"/>
                </a:lnTo>
                <a:lnTo>
                  <a:pt x="67330" y="4970"/>
                </a:lnTo>
                <a:lnTo>
                  <a:pt x="67240" y="4940"/>
                </a:lnTo>
                <a:lnTo>
                  <a:pt x="67230" y="4890"/>
                </a:lnTo>
                <a:lnTo>
                  <a:pt x="67250" y="4850"/>
                </a:lnTo>
                <a:lnTo>
                  <a:pt x="67230" y="4800"/>
                </a:lnTo>
                <a:lnTo>
                  <a:pt x="67220" y="4780"/>
                </a:lnTo>
                <a:lnTo>
                  <a:pt x="67220" y="4760"/>
                </a:lnTo>
                <a:lnTo>
                  <a:pt x="67210" y="4730"/>
                </a:lnTo>
                <a:lnTo>
                  <a:pt x="67210" y="4680"/>
                </a:lnTo>
                <a:lnTo>
                  <a:pt x="67230" y="4620"/>
                </a:lnTo>
                <a:lnTo>
                  <a:pt x="67290" y="4530"/>
                </a:lnTo>
                <a:lnTo>
                  <a:pt x="67300" y="4510"/>
                </a:lnTo>
                <a:lnTo>
                  <a:pt x="67300" y="4490"/>
                </a:lnTo>
                <a:lnTo>
                  <a:pt x="67300" y="4470"/>
                </a:lnTo>
                <a:lnTo>
                  <a:pt x="67290" y="4430"/>
                </a:lnTo>
                <a:lnTo>
                  <a:pt x="67280" y="4400"/>
                </a:lnTo>
                <a:lnTo>
                  <a:pt x="67300" y="4380"/>
                </a:lnTo>
                <a:lnTo>
                  <a:pt x="67350" y="4370"/>
                </a:lnTo>
                <a:lnTo>
                  <a:pt x="67410" y="4370"/>
                </a:lnTo>
                <a:lnTo>
                  <a:pt x="67450" y="4380"/>
                </a:lnTo>
                <a:lnTo>
                  <a:pt x="67470" y="4400"/>
                </a:lnTo>
                <a:lnTo>
                  <a:pt x="67480" y="4420"/>
                </a:lnTo>
                <a:lnTo>
                  <a:pt x="67480" y="4440"/>
                </a:lnTo>
                <a:lnTo>
                  <a:pt x="67500" y="4460"/>
                </a:lnTo>
                <a:lnTo>
                  <a:pt x="67520" y="4480"/>
                </a:lnTo>
                <a:lnTo>
                  <a:pt x="67550" y="4480"/>
                </a:lnTo>
                <a:lnTo>
                  <a:pt x="67560" y="4480"/>
                </a:lnTo>
                <a:lnTo>
                  <a:pt x="67570" y="4520"/>
                </a:lnTo>
                <a:lnTo>
                  <a:pt x="67580" y="4560"/>
                </a:lnTo>
                <a:lnTo>
                  <a:pt x="67570" y="4600"/>
                </a:lnTo>
                <a:lnTo>
                  <a:pt x="67550" y="4640"/>
                </a:lnTo>
                <a:lnTo>
                  <a:pt x="67540" y="4690"/>
                </a:lnTo>
                <a:lnTo>
                  <a:pt x="67530" y="4740"/>
                </a:lnTo>
                <a:lnTo>
                  <a:pt x="67550" y="4810"/>
                </a:lnTo>
                <a:close/>
                <a:moveTo>
                  <a:pt x="64630" y="9190"/>
                </a:moveTo>
                <a:lnTo>
                  <a:pt x="64660" y="9170"/>
                </a:lnTo>
                <a:lnTo>
                  <a:pt x="64660" y="9180"/>
                </a:lnTo>
                <a:lnTo>
                  <a:pt x="64660" y="9210"/>
                </a:lnTo>
                <a:lnTo>
                  <a:pt x="64650" y="9220"/>
                </a:lnTo>
                <a:lnTo>
                  <a:pt x="64640" y="9220"/>
                </a:lnTo>
                <a:lnTo>
                  <a:pt x="64630" y="9220"/>
                </a:lnTo>
                <a:lnTo>
                  <a:pt x="64600" y="9240"/>
                </a:lnTo>
                <a:lnTo>
                  <a:pt x="64590" y="9240"/>
                </a:lnTo>
                <a:lnTo>
                  <a:pt x="64570" y="9250"/>
                </a:lnTo>
                <a:lnTo>
                  <a:pt x="64560" y="9270"/>
                </a:lnTo>
                <a:lnTo>
                  <a:pt x="64540" y="9280"/>
                </a:lnTo>
                <a:lnTo>
                  <a:pt x="64530" y="9280"/>
                </a:lnTo>
                <a:lnTo>
                  <a:pt x="64520" y="9260"/>
                </a:lnTo>
                <a:lnTo>
                  <a:pt x="64520" y="9240"/>
                </a:lnTo>
                <a:lnTo>
                  <a:pt x="64530" y="9230"/>
                </a:lnTo>
                <a:lnTo>
                  <a:pt x="64540" y="9220"/>
                </a:lnTo>
                <a:lnTo>
                  <a:pt x="64550" y="9210"/>
                </a:lnTo>
                <a:lnTo>
                  <a:pt x="64560" y="9210"/>
                </a:lnTo>
                <a:lnTo>
                  <a:pt x="64560" y="9200"/>
                </a:lnTo>
                <a:lnTo>
                  <a:pt x="64550" y="9190"/>
                </a:lnTo>
                <a:lnTo>
                  <a:pt x="64550" y="9180"/>
                </a:lnTo>
                <a:lnTo>
                  <a:pt x="64550" y="9170"/>
                </a:lnTo>
                <a:lnTo>
                  <a:pt x="64570" y="9170"/>
                </a:lnTo>
                <a:lnTo>
                  <a:pt x="64580" y="9180"/>
                </a:lnTo>
                <a:lnTo>
                  <a:pt x="64590" y="9180"/>
                </a:lnTo>
                <a:lnTo>
                  <a:pt x="64600" y="9190"/>
                </a:lnTo>
                <a:lnTo>
                  <a:pt x="64620" y="9190"/>
                </a:lnTo>
                <a:lnTo>
                  <a:pt x="64630" y="9190"/>
                </a:lnTo>
                <a:close/>
                <a:moveTo>
                  <a:pt x="67000" y="2370"/>
                </a:moveTo>
                <a:lnTo>
                  <a:pt x="67020" y="2360"/>
                </a:lnTo>
                <a:lnTo>
                  <a:pt x="67020" y="2380"/>
                </a:lnTo>
                <a:lnTo>
                  <a:pt x="67010" y="2390"/>
                </a:lnTo>
                <a:lnTo>
                  <a:pt x="67000" y="2370"/>
                </a:lnTo>
                <a:close/>
                <a:moveTo>
                  <a:pt x="64190" y="9820"/>
                </a:moveTo>
                <a:lnTo>
                  <a:pt x="64200" y="9840"/>
                </a:lnTo>
                <a:lnTo>
                  <a:pt x="64200" y="9860"/>
                </a:lnTo>
                <a:lnTo>
                  <a:pt x="64160" y="9910"/>
                </a:lnTo>
                <a:lnTo>
                  <a:pt x="64150" y="9920"/>
                </a:lnTo>
                <a:lnTo>
                  <a:pt x="64150" y="9940"/>
                </a:lnTo>
                <a:lnTo>
                  <a:pt x="64140" y="9940"/>
                </a:lnTo>
                <a:lnTo>
                  <a:pt x="64130" y="9920"/>
                </a:lnTo>
                <a:lnTo>
                  <a:pt x="64120" y="9900"/>
                </a:lnTo>
                <a:lnTo>
                  <a:pt x="64110" y="9880"/>
                </a:lnTo>
                <a:lnTo>
                  <a:pt x="64100" y="9840"/>
                </a:lnTo>
                <a:lnTo>
                  <a:pt x="64100" y="9810"/>
                </a:lnTo>
                <a:lnTo>
                  <a:pt x="64100" y="9790"/>
                </a:lnTo>
                <a:lnTo>
                  <a:pt x="64110" y="9770"/>
                </a:lnTo>
                <a:lnTo>
                  <a:pt x="64120" y="9760"/>
                </a:lnTo>
                <a:lnTo>
                  <a:pt x="64140" y="9780"/>
                </a:lnTo>
                <a:lnTo>
                  <a:pt x="64160" y="9800"/>
                </a:lnTo>
                <a:lnTo>
                  <a:pt x="64180" y="9820"/>
                </a:lnTo>
                <a:lnTo>
                  <a:pt x="64190" y="9820"/>
                </a:lnTo>
                <a:close/>
                <a:moveTo>
                  <a:pt x="68070" y="3930"/>
                </a:moveTo>
                <a:lnTo>
                  <a:pt x="68080" y="3940"/>
                </a:lnTo>
                <a:lnTo>
                  <a:pt x="68100" y="3970"/>
                </a:lnTo>
                <a:lnTo>
                  <a:pt x="68080" y="4000"/>
                </a:lnTo>
                <a:lnTo>
                  <a:pt x="68050" y="3970"/>
                </a:lnTo>
                <a:lnTo>
                  <a:pt x="68050" y="3940"/>
                </a:lnTo>
                <a:lnTo>
                  <a:pt x="68060" y="3930"/>
                </a:lnTo>
                <a:lnTo>
                  <a:pt x="68070" y="3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