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Sulawesi Tenggara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Sulawesi Tenggara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62010" y="25200"/>
                </a:moveTo>
                <a:lnTo>
                  <a:pt x="62020" y="25240"/>
                </a:lnTo>
                <a:lnTo>
                  <a:pt x="62020" y="25290"/>
                </a:lnTo>
                <a:lnTo>
                  <a:pt x="61990" y="25330"/>
                </a:lnTo>
                <a:lnTo>
                  <a:pt x="61960" y="25310"/>
                </a:lnTo>
                <a:lnTo>
                  <a:pt x="61950" y="25290"/>
                </a:lnTo>
                <a:lnTo>
                  <a:pt x="61950" y="25250"/>
                </a:lnTo>
                <a:lnTo>
                  <a:pt x="61940" y="25220"/>
                </a:lnTo>
                <a:lnTo>
                  <a:pt x="61910" y="25210"/>
                </a:lnTo>
                <a:lnTo>
                  <a:pt x="61860" y="25190"/>
                </a:lnTo>
                <a:lnTo>
                  <a:pt x="61840" y="25180"/>
                </a:lnTo>
                <a:lnTo>
                  <a:pt x="61810" y="25140"/>
                </a:lnTo>
                <a:lnTo>
                  <a:pt x="61810" y="25100"/>
                </a:lnTo>
                <a:lnTo>
                  <a:pt x="61820" y="25060"/>
                </a:lnTo>
                <a:lnTo>
                  <a:pt x="61840" y="25010"/>
                </a:lnTo>
                <a:lnTo>
                  <a:pt x="61850" y="25030"/>
                </a:lnTo>
                <a:lnTo>
                  <a:pt x="61950" y="25100"/>
                </a:lnTo>
                <a:lnTo>
                  <a:pt x="61970" y="25120"/>
                </a:lnTo>
                <a:lnTo>
                  <a:pt x="61990" y="25170"/>
                </a:lnTo>
                <a:lnTo>
                  <a:pt x="62010" y="25200"/>
                </a:lnTo>
                <a:close/>
                <a:moveTo>
                  <a:pt x="61440" y="24300"/>
                </a:moveTo>
                <a:lnTo>
                  <a:pt x="61480" y="24320"/>
                </a:lnTo>
                <a:lnTo>
                  <a:pt x="61500" y="24370"/>
                </a:lnTo>
                <a:lnTo>
                  <a:pt x="61500" y="24420"/>
                </a:lnTo>
                <a:lnTo>
                  <a:pt x="61510" y="24470"/>
                </a:lnTo>
                <a:lnTo>
                  <a:pt x="61470" y="24450"/>
                </a:lnTo>
                <a:lnTo>
                  <a:pt x="61440" y="24420"/>
                </a:lnTo>
                <a:lnTo>
                  <a:pt x="61390" y="24340"/>
                </a:lnTo>
                <a:lnTo>
                  <a:pt x="61350" y="24310"/>
                </a:lnTo>
                <a:lnTo>
                  <a:pt x="61320" y="24290"/>
                </a:lnTo>
                <a:lnTo>
                  <a:pt x="61290" y="24260"/>
                </a:lnTo>
                <a:lnTo>
                  <a:pt x="61270" y="24220"/>
                </a:lnTo>
                <a:lnTo>
                  <a:pt x="61290" y="24220"/>
                </a:lnTo>
                <a:lnTo>
                  <a:pt x="61350" y="24230"/>
                </a:lnTo>
                <a:lnTo>
                  <a:pt x="61380" y="24260"/>
                </a:lnTo>
                <a:lnTo>
                  <a:pt x="61410" y="24290"/>
                </a:lnTo>
                <a:lnTo>
                  <a:pt x="61440" y="24300"/>
                </a:lnTo>
                <a:close/>
                <a:moveTo>
                  <a:pt x="60970" y="23770"/>
                </a:moveTo>
                <a:lnTo>
                  <a:pt x="61010" y="23790"/>
                </a:lnTo>
                <a:lnTo>
                  <a:pt x="61080" y="23790"/>
                </a:lnTo>
                <a:lnTo>
                  <a:pt x="61130" y="23810"/>
                </a:lnTo>
                <a:lnTo>
                  <a:pt x="61160" y="23860"/>
                </a:lnTo>
                <a:lnTo>
                  <a:pt x="61160" y="23970"/>
                </a:lnTo>
                <a:lnTo>
                  <a:pt x="61150" y="24010"/>
                </a:lnTo>
                <a:lnTo>
                  <a:pt x="61120" y="24030"/>
                </a:lnTo>
                <a:lnTo>
                  <a:pt x="61070" y="24030"/>
                </a:lnTo>
                <a:lnTo>
                  <a:pt x="61030" y="24010"/>
                </a:lnTo>
                <a:lnTo>
                  <a:pt x="61000" y="23980"/>
                </a:lnTo>
                <a:lnTo>
                  <a:pt x="60930" y="23830"/>
                </a:lnTo>
                <a:lnTo>
                  <a:pt x="60930" y="23780"/>
                </a:lnTo>
                <a:lnTo>
                  <a:pt x="60970" y="23770"/>
                </a:lnTo>
                <a:close/>
                <a:moveTo>
                  <a:pt x="58560" y="20330"/>
                </a:moveTo>
                <a:lnTo>
                  <a:pt x="58580" y="20340"/>
                </a:lnTo>
                <a:lnTo>
                  <a:pt x="58600" y="20370"/>
                </a:lnTo>
                <a:lnTo>
                  <a:pt x="58620" y="20400"/>
                </a:lnTo>
                <a:lnTo>
                  <a:pt x="58620" y="20420"/>
                </a:lnTo>
                <a:lnTo>
                  <a:pt x="58610" y="20420"/>
                </a:lnTo>
                <a:lnTo>
                  <a:pt x="58570" y="20430"/>
                </a:lnTo>
                <a:lnTo>
                  <a:pt x="58530" y="20450"/>
                </a:lnTo>
                <a:lnTo>
                  <a:pt x="58500" y="20470"/>
                </a:lnTo>
                <a:lnTo>
                  <a:pt x="58480" y="20430"/>
                </a:lnTo>
                <a:lnTo>
                  <a:pt x="58500" y="20390"/>
                </a:lnTo>
                <a:lnTo>
                  <a:pt x="58520" y="20350"/>
                </a:lnTo>
                <a:lnTo>
                  <a:pt x="58560" y="20330"/>
                </a:lnTo>
                <a:close/>
                <a:moveTo>
                  <a:pt x="58790" y="20150"/>
                </a:moveTo>
                <a:lnTo>
                  <a:pt x="58830" y="20180"/>
                </a:lnTo>
                <a:lnTo>
                  <a:pt x="58840" y="20190"/>
                </a:lnTo>
                <a:lnTo>
                  <a:pt x="58840" y="20210"/>
                </a:lnTo>
                <a:lnTo>
                  <a:pt x="58830" y="20240"/>
                </a:lnTo>
                <a:lnTo>
                  <a:pt x="58810" y="20270"/>
                </a:lnTo>
                <a:lnTo>
                  <a:pt x="58780" y="20280"/>
                </a:lnTo>
                <a:lnTo>
                  <a:pt x="58760" y="20260"/>
                </a:lnTo>
                <a:lnTo>
                  <a:pt x="58740" y="20230"/>
                </a:lnTo>
                <a:lnTo>
                  <a:pt x="58720" y="20170"/>
                </a:lnTo>
                <a:lnTo>
                  <a:pt x="58720" y="20150"/>
                </a:lnTo>
                <a:lnTo>
                  <a:pt x="58720" y="20130"/>
                </a:lnTo>
                <a:lnTo>
                  <a:pt x="58720" y="20100"/>
                </a:lnTo>
                <a:lnTo>
                  <a:pt x="58740" y="20090"/>
                </a:lnTo>
                <a:lnTo>
                  <a:pt x="58740" y="20080"/>
                </a:lnTo>
                <a:lnTo>
                  <a:pt x="58750" y="20080"/>
                </a:lnTo>
                <a:lnTo>
                  <a:pt x="58760" y="20090"/>
                </a:lnTo>
                <a:lnTo>
                  <a:pt x="58770" y="20100"/>
                </a:lnTo>
                <a:lnTo>
                  <a:pt x="58780" y="20130"/>
                </a:lnTo>
                <a:lnTo>
                  <a:pt x="58790" y="20150"/>
                </a:lnTo>
                <a:close/>
                <a:moveTo>
                  <a:pt x="56110" y="19140"/>
                </a:moveTo>
                <a:lnTo>
                  <a:pt x="56200" y="19090"/>
                </a:lnTo>
                <a:lnTo>
                  <a:pt x="56270" y="19070"/>
                </a:lnTo>
                <a:lnTo>
                  <a:pt x="56350" y="19050"/>
                </a:lnTo>
                <a:lnTo>
                  <a:pt x="56390" y="19050"/>
                </a:lnTo>
                <a:lnTo>
                  <a:pt x="56430" y="19060"/>
                </a:lnTo>
                <a:lnTo>
                  <a:pt x="56460" y="19060"/>
                </a:lnTo>
                <a:lnTo>
                  <a:pt x="56490" y="19080"/>
                </a:lnTo>
                <a:lnTo>
                  <a:pt x="56640" y="19170"/>
                </a:lnTo>
                <a:lnTo>
                  <a:pt x="56800" y="19310"/>
                </a:lnTo>
                <a:lnTo>
                  <a:pt x="56880" y="19360"/>
                </a:lnTo>
                <a:lnTo>
                  <a:pt x="56910" y="19360"/>
                </a:lnTo>
                <a:lnTo>
                  <a:pt x="56940" y="19360"/>
                </a:lnTo>
                <a:lnTo>
                  <a:pt x="56960" y="19350"/>
                </a:lnTo>
                <a:lnTo>
                  <a:pt x="57000" y="19340"/>
                </a:lnTo>
                <a:lnTo>
                  <a:pt x="57130" y="19260"/>
                </a:lnTo>
                <a:lnTo>
                  <a:pt x="57270" y="19280"/>
                </a:lnTo>
                <a:lnTo>
                  <a:pt x="57490" y="19290"/>
                </a:lnTo>
                <a:lnTo>
                  <a:pt x="57560" y="19310"/>
                </a:lnTo>
                <a:lnTo>
                  <a:pt x="58040" y="19500"/>
                </a:lnTo>
                <a:lnTo>
                  <a:pt x="58080" y="19500"/>
                </a:lnTo>
                <a:lnTo>
                  <a:pt x="58190" y="19490"/>
                </a:lnTo>
                <a:lnTo>
                  <a:pt x="58220" y="19500"/>
                </a:lnTo>
                <a:lnTo>
                  <a:pt x="58260" y="19500"/>
                </a:lnTo>
                <a:lnTo>
                  <a:pt x="58290" y="19520"/>
                </a:lnTo>
                <a:lnTo>
                  <a:pt x="58330" y="19540"/>
                </a:lnTo>
                <a:lnTo>
                  <a:pt x="58500" y="19670"/>
                </a:lnTo>
                <a:lnTo>
                  <a:pt x="58590" y="19790"/>
                </a:lnTo>
                <a:lnTo>
                  <a:pt x="58560" y="19830"/>
                </a:lnTo>
                <a:lnTo>
                  <a:pt x="58510" y="19940"/>
                </a:lnTo>
                <a:lnTo>
                  <a:pt x="58520" y="19990"/>
                </a:lnTo>
                <a:lnTo>
                  <a:pt x="58550" y="20000"/>
                </a:lnTo>
                <a:lnTo>
                  <a:pt x="58630" y="20040"/>
                </a:lnTo>
                <a:lnTo>
                  <a:pt x="58660" y="20060"/>
                </a:lnTo>
                <a:lnTo>
                  <a:pt x="58670" y="20090"/>
                </a:lnTo>
                <a:lnTo>
                  <a:pt x="58680" y="20150"/>
                </a:lnTo>
                <a:lnTo>
                  <a:pt x="58670" y="20190"/>
                </a:lnTo>
                <a:lnTo>
                  <a:pt x="58640" y="20180"/>
                </a:lnTo>
                <a:lnTo>
                  <a:pt x="58650" y="20160"/>
                </a:lnTo>
                <a:lnTo>
                  <a:pt x="58640" y="20140"/>
                </a:lnTo>
                <a:lnTo>
                  <a:pt x="58610" y="20120"/>
                </a:lnTo>
                <a:lnTo>
                  <a:pt x="58570" y="20120"/>
                </a:lnTo>
                <a:lnTo>
                  <a:pt x="58580" y="20100"/>
                </a:lnTo>
                <a:lnTo>
                  <a:pt x="58580" y="20090"/>
                </a:lnTo>
                <a:lnTo>
                  <a:pt x="58560" y="20060"/>
                </a:lnTo>
                <a:lnTo>
                  <a:pt x="58540" y="20050"/>
                </a:lnTo>
                <a:lnTo>
                  <a:pt x="58500" y="20040"/>
                </a:lnTo>
                <a:lnTo>
                  <a:pt x="58470" y="20020"/>
                </a:lnTo>
                <a:lnTo>
                  <a:pt x="58470" y="20040"/>
                </a:lnTo>
                <a:lnTo>
                  <a:pt x="58460" y="20060"/>
                </a:lnTo>
                <a:lnTo>
                  <a:pt x="58440" y="20070"/>
                </a:lnTo>
                <a:lnTo>
                  <a:pt x="58420" y="20060"/>
                </a:lnTo>
                <a:lnTo>
                  <a:pt x="58420" y="20100"/>
                </a:lnTo>
                <a:lnTo>
                  <a:pt x="58440" y="20130"/>
                </a:lnTo>
                <a:lnTo>
                  <a:pt x="58460" y="20150"/>
                </a:lnTo>
                <a:lnTo>
                  <a:pt x="58480" y="20180"/>
                </a:lnTo>
                <a:lnTo>
                  <a:pt x="58500" y="20210"/>
                </a:lnTo>
                <a:lnTo>
                  <a:pt x="58500" y="20250"/>
                </a:lnTo>
                <a:lnTo>
                  <a:pt x="58480" y="20290"/>
                </a:lnTo>
                <a:lnTo>
                  <a:pt x="58450" y="20350"/>
                </a:lnTo>
                <a:lnTo>
                  <a:pt x="58440" y="20370"/>
                </a:lnTo>
                <a:lnTo>
                  <a:pt x="58430" y="20370"/>
                </a:lnTo>
                <a:lnTo>
                  <a:pt x="58410" y="20390"/>
                </a:lnTo>
                <a:lnTo>
                  <a:pt x="58380" y="20400"/>
                </a:lnTo>
                <a:lnTo>
                  <a:pt x="58340" y="20410"/>
                </a:lnTo>
                <a:lnTo>
                  <a:pt x="58320" y="20420"/>
                </a:lnTo>
                <a:lnTo>
                  <a:pt x="58310" y="20450"/>
                </a:lnTo>
                <a:lnTo>
                  <a:pt x="58330" y="20490"/>
                </a:lnTo>
                <a:lnTo>
                  <a:pt x="58370" y="20560"/>
                </a:lnTo>
                <a:lnTo>
                  <a:pt x="58390" y="20590"/>
                </a:lnTo>
                <a:lnTo>
                  <a:pt x="58420" y="20620"/>
                </a:lnTo>
                <a:lnTo>
                  <a:pt x="58450" y="20640"/>
                </a:lnTo>
                <a:lnTo>
                  <a:pt x="58490" y="20640"/>
                </a:lnTo>
                <a:lnTo>
                  <a:pt x="58520" y="20660"/>
                </a:lnTo>
                <a:lnTo>
                  <a:pt x="58540" y="20680"/>
                </a:lnTo>
                <a:lnTo>
                  <a:pt x="58560" y="20710"/>
                </a:lnTo>
                <a:lnTo>
                  <a:pt x="58580" y="20740"/>
                </a:lnTo>
                <a:lnTo>
                  <a:pt x="58620" y="20760"/>
                </a:lnTo>
                <a:lnTo>
                  <a:pt x="58670" y="20760"/>
                </a:lnTo>
                <a:lnTo>
                  <a:pt x="58750" y="20750"/>
                </a:lnTo>
                <a:lnTo>
                  <a:pt x="58790" y="20770"/>
                </a:lnTo>
                <a:lnTo>
                  <a:pt x="58820" y="20800"/>
                </a:lnTo>
                <a:lnTo>
                  <a:pt x="58850" y="20880"/>
                </a:lnTo>
                <a:lnTo>
                  <a:pt x="58970" y="21030"/>
                </a:lnTo>
                <a:lnTo>
                  <a:pt x="59010" y="21060"/>
                </a:lnTo>
                <a:lnTo>
                  <a:pt x="59050" y="21070"/>
                </a:lnTo>
                <a:lnTo>
                  <a:pt x="59180" y="21070"/>
                </a:lnTo>
                <a:lnTo>
                  <a:pt x="59200" y="21070"/>
                </a:lnTo>
                <a:lnTo>
                  <a:pt x="59220" y="21080"/>
                </a:lnTo>
                <a:lnTo>
                  <a:pt x="59230" y="21100"/>
                </a:lnTo>
                <a:lnTo>
                  <a:pt x="59240" y="21120"/>
                </a:lnTo>
                <a:lnTo>
                  <a:pt x="59240" y="21140"/>
                </a:lnTo>
                <a:lnTo>
                  <a:pt x="59200" y="21150"/>
                </a:lnTo>
                <a:lnTo>
                  <a:pt x="59180" y="21160"/>
                </a:lnTo>
                <a:lnTo>
                  <a:pt x="59170" y="21170"/>
                </a:lnTo>
                <a:lnTo>
                  <a:pt x="59160" y="21210"/>
                </a:lnTo>
                <a:lnTo>
                  <a:pt x="59130" y="21210"/>
                </a:lnTo>
                <a:lnTo>
                  <a:pt x="59080" y="21220"/>
                </a:lnTo>
                <a:lnTo>
                  <a:pt x="59040" y="21230"/>
                </a:lnTo>
                <a:lnTo>
                  <a:pt x="59010" y="21240"/>
                </a:lnTo>
                <a:lnTo>
                  <a:pt x="59010" y="21250"/>
                </a:lnTo>
                <a:lnTo>
                  <a:pt x="59110" y="21260"/>
                </a:lnTo>
                <a:lnTo>
                  <a:pt x="59150" y="21270"/>
                </a:lnTo>
                <a:lnTo>
                  <a:pt x="59190" y="21290"/>
                </a:lnTo>
                <a:lnTo>
                  <a:pt x="59220" y="21310"/>
                </a:lnTo>
                <a:lnTo>
                  <a:pt x="59230" y="21350"/>
                </a:lnTo>
                <a:lnTo>
                  <a:pt x="59240" y="21380"/>
                </a:lnTo>
                <a:lnTo>
                  <a:pt x="59230" y="21470"/>
                </a:lnTo>
                <a:lnTo>
                  <a:pt x="59240" y="21500"/>
                </a:lnTo>
                <a:lnTo>
                  <a:pt x="59260" y="21540"/>
                </a:lnTo>
                <a:lnTo>
                  <a:pt x="59280" y="21570"/>
                </a:lnTo>
                <a:lnTo>
                  <a:pt x="59310" y="21580"/>
                </a:lnTo>
                <a:lnTo>
                  <a:pt x="59320" y="21580"/>
                </a:lnTo>
                <a:lnTo>
                  <a:pt x="59330" y="21560"/>
                </a:lnTo>
                <a:lnTo>
                  <a:pt x="59330" y="21540"/>
                </a:lnTo>
                <a:lnTo>
                  <a:pt x="59330" y="21530"/>
                </a:lnTo>
                <a:lnTo>
                  <a:pt x="59380" y="21560"/>
                </a:lnTo>
                <a:lnTo>
                  <a:pt x="59460" y="21570"/>
                </a:lnTo>
                <a:lnTo>
                  <a:pt x="59540" y="21570"/>
                </a:lnTo>
                <a:lnTo>
                  <a:pt x="59590" y="21560"/>
                </a:lnTo>
                <a:lnTo>
                  <a:pt x="59480" y="21450"/>
                </a:lnTo>
                <a:lnTo>
                  <a:pt x="59450" y="21400"/>
                </a:lnTo>
                <a:lnTo>
                  <a:pt x="59520" y="21380"/>
                </a:lnTo>
                <a:lnTo>
                  <a:pt x="59590" y="21410"/>
                </a:lnTo>
                <a:lnTo>
                  <a:pt x="59650" y="21480"/>
                </a:lnTo>
                <a:lnTo>
                  <a:pt x="59680" y="21570"/>
                </a:lnTo>
                <a:lnTo>
                  <a:pt x="59710" y="21690"/>
                </a:lnTo>
                <a:lnTo>
                  <a:pt x="59720" y="21730"/>
                </a:lnTo>
                <a:lnTo>
                  <a:pt x="59720" y="21770"/>
                </a:lnTo>
                <a:lnTo>
                  <a:pt x="59690" y="21830"/>
                </a:lnTo>
                <a:lnTo>
                  <a:pt x="59690" y="21870"/>
                </a:lnTo>
                <a:lnTo>
                  <a:pt x="59710" y="21950"/>
                </a:lnTo>
                <a:lnTo>
                  <a:pt x="59710" y="22030"/>
                </a:lnTo>
                <a:lnTo>
                  <a:pt x="59700" y="22070"/>
                </a:lnTo>
                <a:lnTo>
                  <a:pt x="59670" y="22090"/>
                </a:lnTo>
                <a:lnTo>
                  <a:pt x="59640" y="22090"/>
                </a:lnTo>
                <a:lnTo>
                  <a:pt x="59620" y="22110"/>
                </a:lnTo>
                <a:lnTo>
                  <a:pt x="59610" y="22140"/>
                </a:lnTo>
                <a:lnTo>
                  <a:pt x="59590" y="22170"/>
                </a:lnTo>
                <a:lnTo>
                  <a:pt x="59560" y="22130"/>
                </a:lnTo>
                <a:lnTo>
                  <a:pt x="59420" y="22030"/>
                </a:lnTo>
                <a:lnTo>
                  <a:pt x="59350" y="21960"/>
                </a:lnTo>
                <a:lnTo>
                  <a:pt x="59300" y="21930"/>
                </a:lnTo>
                <a:lnTo>
                  <a:pt x="59250" y="21920"/>
                </a:lnTo>
                <a:lnTo>
                  <a:pt x="59270" y="21960"/>
                </a:lnTo>
                <a:lnTo>
                  <a:pt x="59350" y="22040"/>
                </a:lnTo>
                <a:lnTo>
                  <a:pt x="59360" y="22060"/>
                </a:lnTo>
                <a:lnTo>
                  <a:pt x="59380" y="22090"/>
                </a:lnTo>
                <a:lnTo>
                  <a:pt x="59390" y="22110"/>
                </a:lnTo>
                <a:lnTo>
                  <a:pt x="59400" y="22110"/>
                </a:lnTo>
                <a:lnTo>
                  <a:pt x="59430" y="22110"/>
                </a:lnTo>
                <a:lnTo>
                  <a:pt x="59440" y="22110"/>
                </a:lnTo>
                <a:lnTo>
                  <a:pt x="59440" y="22130"/>
                </a:lnTo>
                <a:lnTo>
                  <a:pt x="59440" y="22140"/>
                </a:lnTo>
                <a:lnTo>
                  <a:pt x="59440" y="22150"/>
                </a:lnTo>
                <a:lnTo>
                  <a:pt x="59450" y="22180"/>
                </a:lnTo>
                <a:lnTo>
                  <a:pt x="59450" y="22190"/>
                </a:lnTo>
                <a:lnTo>
                  <a:pt x="59450" y="22230"/>
                </a:lnTo>
                <a:lnTo>
                  <a:pt x="59440" y="22250"/>
                </a:lnTo>
                <a:lnTo>
                  <a:pt x="59420" y="22260"/>
                </a:lnTo>
                <a:lnTo>
                  <a:pt x="59400" y="22260"/>
                </a:lnTo>
                <a:lnTo>
                  <a:pt x="59380" y="22260"/>
                </a:lnTo>
                <a:lnTo>
                  <a:pt x="59330" y="22200"/>
                </a:lnTo>
                <a:lnTo>
                  <a:pt x="59310" y="22200"/>
                </a:lnTo>
                <a:lnTo>
                  <a:pt x="59300" y="22210"/>
                </a:lnTo>
                <a:lnTo>
                  <a:pt x="59300" y="22220"/>
                </a:lnTo>
                <a:lnTo>
                  <a:pt x="59310" y="22240"/>
                </a:lnTo>
                <a:lnTo>
                  <a:pt x="59290" y="22260"/>
                </a:lnTo>
                <a:lnTo>
                  <a:pt x="59270" y="22250"/>
                </a:lnTo>
                <a:lnTo>
                  <a:pt x="59250" y="22210"/>
                </a:lnTo>
                <a:lnTo>
                  <a:pt x="59250" y="22160"/>
                </a:lnTo>
                <a:lnTo>
                  <a:pt x="59190" y="22110"/>
                </a:lnTo>
                <a:lnTo>
                  <a:pt x="59110" y="22090"/>
                </a:lnTo>
                <a:lnTo>
                  <a:pt x="59040" y="22110"/>
                </a:lnTo>
                <a:lnTo>
                  <a:pt x="58970" y="22150"/>
                </a:lnTo>
                <a:lnTo>
                  <a:pt x="58900" y="22160"/>
                </a:lnTo>
                <a:lnTo>
                  <a:pt x="58840" y="22150"/>
                </a:lnTo>
                <a:lnTo>
                  <a:pt x="58770" y="22130"/>
                </a:lnTo>
                <a:lnTo>
                  <a:pt x="58700" y="22170"/>
                </a:lnTo>
                <a:lnTo>
                  <a:pt x="58610" y="22200"/>
                </a:lnTo>
                <a:lnTo>
                  <a:pt x="58530" y="22220"/>
                </a:lnTo>
                <a:lnTo>
                  <a:pt x="58400" y="22220"/>
                </a:lnTo>
                <a:lnTo>
                  <a:pt x="58380" y="22230"/>
                </a:lnTo>
                <a:lnTo>
                  <a:pt x="58370" y="22240"/>
                </a:lnTo>
                <a:lnTo>
                  <a:pt x="58330" y="22260"/>
                </a:lnTo>
                <a:lnTo>
                  <a:pt x="58320" y="22270"/>
                </a:lnTo>
                <a:lnTo>
                  <a:pt x="58270" y="22280"/>
                </a:lnTo>
                <a:lnTo>
                  <a:pt x="58240" y="22310"/>
                </a:lnTo>
                <a:lnTo>
                  <a:pt x="58220" y="22320"/>
                </a:lnTo>
                <a:lnTo>
                  <a:pt x="58150" y="22330"/>
                </a:lnTo>
                <a:lnTo>
                  <a:pt x="58130" y="22330"/>
                </a:lnTo>
                <a:lnTo>
                  <a:pt x="58090" y="22380"/>
                </a:lnTo>
                <a:lnTo>
                  <a:pt x="58050" y="22450"/>
                </a:lnTo>
                <a:lnTo>
                  <a:pt x="58020" y="22540"/>
                </a:lnTo>
                <a:lnTo>
                  <a:pt x="58000" y="22620"/>
                </a:lnTo>
                <a:lnTo>
                  <a:pt x="58010" y="22700"/>
                </a:lnTo>
                <a:lnTo>
                  <a:pt x="58040" y="22770"/>
                </a:lnTo>
                <a:lnTo>
                  <a:pt x="58080" y="22830"/>
                </a:lnTo>
                <a:lnTo>
                  <a:pt x="58130" y="22870"/>
                </a:lnTo>
                <a:lnTo>
                  <a:pt x="58140" y="22880"/>
                </a:lnTo>
                <a:lnTo>
                  <a:pt x="58180" y="22890"/>
                </a:lnTo>
                <a:lnTo>
                  <a:pt x="58180" y="22900"/>
                </a:lnTo>
                <a:lnTo>
                  <a:pt x="58140" y="22910"/>
                </a:lnTo>
                <a:lnTo>
                  <a:pt x="58100" y="22960"/>
                </a:lnTo>
                <a:lnTo>
                  <a:pt x="58070" y="22970"/>
                </a:lnTo>
                <a:lnTo>
                  <a:pt x="58030" y="22970"/>
                </a:lnTo>
                <a:lnTo>
                  <a:pt x="57940" y="22990"/>
                </a:lnTo>
                <a:lnTo>
                  <a:pt x="57900" y="23000"/>
                </a:lnTo>
                <a:lnTo>
                  <a:pt x="57700" y="22980"/>
                </a:lnTo>
                <a:lnTo>
                  <a:pt x="57660" y="22970"/>
                </a:lnTo>
                <a:lnTo>
                  <a:pt x="57610" y="22930"/>
                </a:lnTo>
                <a:lnTo>
                  <a:pt x="57570" y="22910"/>
                </a:lnTo>
                <a:lnTo>
                  <a:pt x="57540" y="22910"/>
                </a:lnTo>
                <a:lnTo>
                  <a:pt x="57510" y="22920"/>
                </a:lnTo>
                <a:lnTo>
                  <a:pt x="57460" y="22930"/>
                </a:lnTo>
                <a:lnTo>
                  <a:pt x="57430" y="22920"/>
                </a:lnTo>
                <a:lnTo>
                  <a:pt x="57410" y="22920"/>
                </a:lnTo>
                <a:lnTo>
                  <a:pt x="57400" y="22940"/>
                </a:lnTo>
                <a:lnTo>
                  <a:pt x="57380" y="22950"/>
                </a:lnTo>
                <a:lnTo>
                  <a:pt x="57350" y="22960"/>
                </a:lnTo>
                <a:lnTo>
                  <a:pt x="57340" y="22960"/>
                </a:lnTo>
                <a:lnTo>
                  <a:pt x="57300" y="22930"/>
                </a:lnTo>
                <a:lnTo>
                  <a:pt x="57240" y="22860"/>
                </a:lnTo>
                <a:lnTo>
                  <a:pt x="57210" y="22850"/>
                </a:lnTo>
                <a:lnTo>
                  <a:pt x="57180" y="22840"/>
                </a:lnTo>
                <a:lnTo>
                  <a:pt x="57060" y="22790"/>
                </a:lnTo>
                <a:lnTo>
                  <a:pt x="57040" y="22770"/>
                </a:lnTo>
                <a:lnTo>
                  <a:pt x="56940" y="22640"/>
                </a:lnTo>
                <a:lnTo>
                  <a:pt x="56930" y="22620"/>
                </a:lnTo>
                <a:lnTo>
                  <a:pt x="56920" y="22610"/>
                </a:lnTo>
                <a:lnTo>
                  <a:pt x="56910" y="22610"/>
                </a:lnTo>
                <a:lnTo>
                  <a:pt x="56900" y="22600"/>
                </a:lnTo>
                <a:lnTo>
                  <a:pt x="56890" y="22540"/>
                </a:lnTo>
                <a:lnTo>
                  <a:pt x="56890" y="22450"/>
                </a:lnTo>
                <a:lnTo>
                  <a:pt x="56930" y="22290"/>
                </a:lnTo>
                <a:lnTo>
                  <a:pt x="56970" y="22170"/>
                </a:lnTo>
                <a:lnTo>
                  <a:pt x="56990" y="22090"/>
                </a:lnTo>
                <a:lnTo>
                  <a:pt x="57000" y="22010"/>
                </a:lnTo>
                <a:lnTo>
                  <a:pt x="56990" y="21850"/>
                </a:lnTo>
                <a:lnTo>
                  <a:pt x="57000" y="21790"/>
                </a:lnTo>
                <a:lnTo>
                  <a:pt x="57000" y="21770"/>
                </a:lnTo>
                <a:lnTo>
                  <a:pt x="57000" y="21760"/>
                </a:lnTo>
                <a:lnTo>
                  <a:pt x="57020" y="21750"/>
                </a:lnTo>
                <a:lnTo>
                  <a:pt x="57050" y="21750"/>
                </a:lnTo>
                <a:lnTo>
                  <a:pt x="57060" y="21760"/>
                </a:lnTo>
                <a:lnTo>
                  <a:pt x="57050" y="21780"/>
                </a:lnTo>
                <a:lnTo>
                  <a:pt x="57040" y="21800"/>
                </a:lnTo>
                <a:lnTo>
                  <a:pt x="57100" y="21770"/>
                </a:lnTo>
                <a:lnTo>
                  <a:pt x="57160" y="21630"/>
                </a:lnTo>
                <a:lnTo>
                  <a:pt x="57180" y="21470"/>
                </a:lnTo>
                <a:lnTo>
                  <a:pt x="57120" y="21380"/>
                </a:lnTo>
                <a:lnTo>
                  <a:pt x="57040" y="21340"/>
                </a:lnTo>
                <a:lnTo>
                  <a:pt x="56790" y="21300"/>
                </a:lnTo>
                <a:lnTo>
                  <a:pt x="56640" y="21240"/>
                </a:lnTo>
                <a:lnTo>
                  <a:pt x="56640" y="21220"/>
                </a:lnTo>
                <a:lnTo>
                  <a:pt x="56610" y="21190"/>
                </a:lnTo>
                <a:lnTo>
                  <a:pt x="56600" y="21170"/>
                </a:lnTo>
                <a:lnTo>
                  <a:pt x="56600" y="21150"/>
                </a:lnTo>
                <a:lnTo>
                  <a:pt x="56590" y="21130"/>
                </a:lnTo>
                <a:lnTo>
                  <a:pt x="56560" y="21100"/>
                </a:lnTo>
                <a:lnTo>
                  <a:pt x="56530" y="21080"/>
                </a:lnTo>
                <a:lnTo>
                  <a:pt x="56510" y="21080"/>
                </a:lnTo>
                <a:lnTo>
                  <a:pt x="56480" y="21100"/>
                </a:lnTo>
                <a:lnTo>
                  <a:pt x="56450" y="21110"/>
                </a:lnTo>
                <a:lnTo>
                  <a:pt x="56430" y="21090"/>
                </a:lnTo>
                <a:lnTo>
                  <a:pt x="56440" y="21050"/>
                </a:lnTo>
                <a:lnTo>
                  <a:pt x="56460" y="21000"/>
                </a:lnTo>
                <a:lnTo>
                  <a:pt x="56470" y="20970"/>
                </a:lnTo>
                <a:lnTo>
                  <a:pt x="56450" y="20930"/>
                </a:lnTo>
                <a:lnTo>
                  <a:pt x="56420" y="20920"/>
                </a:lnTo>
                <a:lnTo>
                  <a:pt x="56340" y="20920"/>
                </a:lnTo>
                <a:lnTo>
                  <a:pt x="56290" y="20910"/>
                </a:lnTo>
                <a:lnTo>
                  <a:pt x="56260" y="20900"/>
                </a:lnTo>
                <a:lnTo>
                  <a:pt x="56150" y="20760"/>
                </a:lnTo>
                <a:lnTo>
                  <a:pt x="55730" y="20390"/>
                </a:lnTo>
                <a:lnTo>
                  <a:pt x="55690" y="20310"/>
                </a:lnTo>
                <a:lnTo>
                  <a:pt x="55680" y="20250"/>
                </a:lnTo>
                <a:lnTo>
                  <a:pt x="55680" y="20230"/>
                </a:lnTo>
                <a:lnTo>
                  <a:pt x="55690" y="20200"/>
                </a:lnTo>
                <a:lnTo>
                  <a:pt x="55700" y="20160"/>
                </a:lnTo>
                <a:lnTo>
                  <a:pt x="55710" y="20140"/>
                </a:lnTo>
                <a:lnTo>
                  <a:pt x="55720" y="20090"/>
                </a:lnTo>
                <a:lnTo>
                  <a:pt x="55760" y="20050"/>
                </a:lnTo>
                <a:lnTo>
                  <a:pt x="55810" y="20010"/>
                </a:lnTo>
                <a:lnTo>
                  <a:pt x="55840" y="19970"/>
                </a:lnTo>
                <a:lnTo>
                  <a:pt x="55880" y="19880"/>
                </a:lnTo>
                <a:lnTo>
                  <a:pt x="55900" y="19850"/>
                </a:lnTo>
                <a:lnTo>
                  <a:pt x="55930" y="19830"/>
                </a:lnTo>
                <a:lnTo>
                  <a:pt x="55950" y="19830"/>
                </a:lnTo>
                <a:lnTo>
                  <a:pt x="55970" y="19820"/>
                </a:lnTo>
                <a:lnTo>
                  <a:pt x="55990" y="19800"/>
                </a:lnTo>
                <a:lnTo>
                  <a:pt x="55990" y="19780"/>
                </a:lnTo>
                <a:lnTo>
                  <a:pt x="56000" y="19770"/>
                </a:lnTo>
                <a:lnTo>
                  <a:pt x="56020" y="19760"/>
                </a:lnTo>
                <a:lnTo>
                  <a:pt x="56050" y="19750"/>
                </a:lnTo>
                <a:lnTo>
                  <a:pt x="56060" y="19740"/>
                </a:lnTo>
                <a:lnTo>
                  <a:pt x="56070" y="19700"/>
                </a:lnTo>
                <a:lnTo>
                  <a:pt x="56090" y="19590"/>
                </a:lnTo>
                <a:lnTo>
                  <a:pt x="56090" y="19550"/>
                </a:lnTo>
                <a:lnTo>
                  <a:pt x="56080" y="19500"/>
                </a:lnTo>
                <a:lnTo>
                  <a:pt x="56070" y="19470"/>
                </a:lnTo>
                <a:lnTo>
                  <a:pt x="56050" y="19460"/>
                </a:lnTo>
                <a:lnTo>
                  <a:pt x="56040" y="19450"/>
                </a:lnTo>
                <a:lnTo>
                  <a:pt x="56050" y="19420"/>
                </a:lnTo>
                <a:lnTo>
                  <a:pt x="56080" y="19360"/>
                </a:lnTo>
                <a:lnTo>
                  <a:pt x="56080" y="19330"/>
                </a:lnTo>
                <a:lnTo>
                  <a:pt x="56090" y="19300"/>
                </a:lnTo>
                <a:lnTo>
                  <a:pt x="56100" y="19270"/>
                </a:lnTo>
                <a:lnTo>
                  <a:pt x="56100" y="19190"/>
                </a:lnTo>
                <a:lnTo>
                  <a:pt x="56110" y="19170"/>
                </a:lnTo>
                <a:lnTo>
                  <a:pt x="56110" y="19140"/>
                </a:lnTo>
                <a:close/>
                <a:moveTo>
                  <a:pt x="58050" y="23710"/>
                </a:moveTo>
                <a:lnTo>
                  <a:pt x="58050" y="23730"/>
                </a:lnTo>
                <a:lnTo>
                  <a:pt x="58030" y="23730"/>
                </a:lnTo>
                <a:lnTo>
                  <a:pt x="58020" y="23740"/>
                </a:lnTo>
                <a:lnTo>
                  <a:pt x="58010" y="23760"/>
                </a:lnTo>
                <a:lnTo>
                  <a:pt x="58020" y="23820"/>
                </a:lnTo>
                <a:lnTo>
                  <a:pt x="58030" y="24140"/>
                </a:lnTo>
                <a:lnTo>
                  <a:pt x="58010" y="24180"/>
                </a:lnTo>
                <a:lnTo>
                  <a:pt x="57980" y="24210"/>
                </a:lnTo>
                <a:lnTo>
                  <a:pt x="57950" y="24210"/>
                </a:lnTo>
                <a:lnTo>
                  <a:pt x="57910" y="24200"/>
                </a:lnTo>
                <a:lnTo>
                  <a:pt x="57880" y="24210"/>
                </a:lnTo>
                <a:lnTo>
                  <a:pt x="57860" y="24210"/>
                </a:lnTo>
                <a:lnTo>
                  <a:pt x="57800" y="24120"/>
                </a:lnTo>
                <a:lnTo>
                  <a:pt x="57770" y="24090"/>
                </a:lnTo>
                <a:lnTo>
                  <a:pt x="57740" y="24080"/>
                </a:lnTo>
                <a:lnTo>
                  <a:pt x="57720" y="24080"/>
                </a:lnTo>
                <a:lnTo>
                  <a:pt x="57710" y="24070"/>
                </a:lnTo>
                <a:lnTo>
                  <a:pt x="57690" y="24060"/>
                </a:lnTo>
                <a:lnTo>
                  <a:pt x="57680" y="24040"/>
                </a:lnTo>
                <a:lnTo>
                  <a:pt x="57660" y="24000"/>
                </a:lnTo>
                <a:lnTo>
                  <a:pt x="57580" y="23880"/>
                </a:lnTo>
                <a:lnTo>
                  <a:pt x="57540" y="23800"/>
                </a:lnTo>
                <a:lnTo>
                  <a:pt x="57550" y="23780"/>
                </a:lnTo>
                <a:lnTo>
                  <a:pt x="57550" y="23720"/>
                </a:lnTo>
                <a:lnTo>
                  <a:pt x="57560" y="23700"/>
                </a:lnTo>
                <a:lnTo>
                  <a:pt x="57580" y="23680"/>
                </a:lnTo>
                <a:lnTo>
                  <a:pt x="57590" y="23650"/>
                </a:lnTo>
                <a:lnTo>
                  <a:pt x="57600" y="23630"/>
                </a:lnTo>
                <a:lnTo>
                  <a:pt x="57610" y="23600"/>
                </a:lnTo>
                <a:lnTo>
                  <a:pt x="57620" y="23590"/>
                </a:lnTo>
                <a:lnTo>
                  <a:pt x="57670" y="23580"/>
                </a:lnTo>
                <a:lnTo>
                  <a:pt x="57690" y="23570"/>
                </a:lnTo>
                <a:lnTo>
                  <a:pt x="57690" y="23550"/>
                </a:lnTo>
                <a:lnTo>
                  <a:pt x="57670" y="23530"/>
                </a:lnTo>
                <a:lnTo>
                  <a:pt x="57630" y="23490"/>
                </a:lnTo>
                <a:lnTo>
                  <a:pt x="57650" y="23460"/>
                </a:lnTo>
                <a:lnTo>
                  <a:pt x="57680" y="23430"/>
                </a:lnTo>
                <a:lnTo>
                  <a:pt x="57720" y="23400"/>
                </a:lnTo>
                <a:lnTo>
                  <a:pt x="57750" y="23390"/>
                </a:lnTo>
                <a:lnTo>
                  <a:pt x="57740" y="23420"/>
                </a:lnTo>
                <a:lnTo>
                  <a:pt x="57740" y="23450"/>
                </a:lnTo>
                <a:lnTo>
                  <a:pt x="57760" y="23470"/>
                </a:lnTo>
                <a:lnTo>
                  <a:pt x="57800" y="23470"/>
                </a:lnTo>
                <a:lnTo>
                  <a:pt x="57810" y="23470"/>
                </a:lnTo>
                <a:lnTo>
                  <a:pt x="57840" y="23420"/>
                </a:lnTo>
                <a:lnTo>
                  <a:pt x="57860" y="23420"/>
                </a:lnTo>
                <a:lnTo>
                  <a:pt x="57880" y="23420"/>
                </a:lnTo>
                <a:lnTo>
                  <a:pt x="57890" y="23440"/>
                </a:lnTo>
                <a:lnTo>
                  <a:pt x="57910" y="23560"/>
                </a:lnTo>
                <a:lnTo>
                  <a:pt x="57940" y="23590"/>
                </a:lnTo>
                <a:lnTo>
                  <a:pt x="57990" y="23580"/>
                </a:lnTo>
                <a:lnTo>
                  <a:pt x="58010" y="23610"/>
                </a:lnTo>
                <a:lnTo>
                  <a:pt x="58030" y="23630"/>
                </a:lnTo>
                <a:lnTo>
                  <a:pt x="58050" y="23660"/>
                </a:lnTo>
                <a:lnTo>
                  <a:pt x="58050" y="23710"/>
                </a:lnTo>
                <a:close/>
                <a:moveTo>
                  <a:pt x="59460" y="23120"/>
                </a:moveTo>
                <a:lnTo>
                  <a:pt x="59460" y="23160"/>
                </a:lnTo>
                <a:lnTo>
                  <a:pt x="59460" y="23180"/>
                </a:lnTo>
                <a:lnTo>
                  <a:pt x="59450" y="23200"/>
                </a:lnTo>
                <a:lnTo>
                  <a:pt x="59430" y="23200"/>
                </a:lnTo>
                <a:lnTo>
                  <a:pt x="59410" y="23190"/>
                </a:lnTo>
                <a:lnTo>
                  <a:pt x="59390" y="23190"/>
                </a:lnTo>
                <a:lnTo>
                  <a:pt x="59380" y="23210"/>
                </a:lnTo>
                <a:lnTo>
                  <a:pt x="59370" y="23230"/>
                </a:lnTo>
                <a:lnTo>
                  <a:pt x="59350" y="23260"/>
                </a:lnTo>
                <a:lnTo>
                  <a:pt x="59230" y="23390"/>
                </a:lnTo>
                <a:lnTo>
                  <a:pt x="59190" y="23440"/>
                </a:lnTo>
                <a:lnTo>
                  <a:pt x="59120" y="23600"/>
                </a:lnTo>
                <a:lnTo>
                  <a:pt x="59110" y="23640"/>
                </a:lnTo>
                <a:lnTo>
                  <a:pt x="59120" y="23660"/>
                </a:lnTo>
                <a:lnTo>
                  <a:pt x="59140" y="23660"/>
                </a:lnTo>
                <a:lnTo>
                  <a:pt x="59170" y="23660"/>
                </a:lnTo>
                <a:lnTo>
                  <a:pt x="59180" y="23670"/>
                </a:lnTo>
                <a:lnTo>
                  <a:pt x="59180" y="23690"/>
                </a:lnTo>
                <a:lnTo>
                  <a:pt x="59170" y="23710"/>
                </a:lnTo>
                <a:lnTo>
                  <a:pt x="59150" y="23730"/>
                </a:lnTo>
                <a:lnTo>
                  <a:pt x="59100" y="23740"/>
                </a:lnTo>
                <a:lnTo>
                  <a:pt x="59120" y="23750"/>
                </a:lnTo>
                <a:lnTo>
                  <a:pt x="59170" y="23770"/>
                </a:lnTo>
                <a:lnTo>
                  <a:pt x="59200" y="23790"/>
                </a:lnTo>
                <a:lnTo>
                  <a:pt x="59210" y="23800"/>
                </a:lnTo>
                <a:lnTo>
                  <a:pt x="59220" y="23830"/>
                </a:lnTo>
                <a:lnTo>
                  <a:pt x="59220" y="23870"/>
                </a:lnTo>
                <a:lnTo>
                  <a:pt x="59220" y="23920"/>
                </a:lnTo>
                <a:lnTo>
                  <a:pt x="59200" y="23970"/>
                </a:lnTo>
                <a:lnTo>
                  <a:pt x="59180" y="23990"/>
                </a:lnTo>
                <a:lnTo>
                  <a:pt x="59160" y="23960"/>
                </a:lnTo>
                <a:lnTo>
                  <a:pt x="59140" y="23990"/>
                </a:lnTo>
                <a:lnTo>
                  <a:pt x="59130" y="24040"/>
                </a:lnTo>
                <a:lnTo>
                  <a:pt x="59120" y="24080"/>
                </a:lnTo>
                <a:lnTo>
                  <a:pt x="59120" y="24100"/>
                </a:lnTo>
                <a:lnTo>
                  <a:pt x="59100" y="24120"/>
                </a:lnTo>
                <a:lnTo>
                  <a:pt x="59090" y="24120"/>
                </a:lnTo>
                <a:lnTo>
                  <a:pt x="59080" y="24110"/>
                </a:lnTo>
                <a:lnTo>
                  <a:pt x="59080" y="24100"/>
                </a:lnTo>
                <a:lnTo>
                  <a:pt x="59060" y="24110"/>
                </a:lnTo>
                <a:lnTo>
                  <a:pt x="59040" y="24130"/>
                </a:lnTo>
                <a:lnTo>
                  <a:pt x="59000" y="24140"/>
                </a:lnTo>
                <a:lnTo>
                  <a:pt x="58990" y="24050"/>
                </a:lnTo>
                <a:lnTo>
                  <a:pt x="58990" y="23960"/>
                </a:lnTo>
                <a:lnTo>
                  <a:pt x="58980" y="23910"/>
                </a:lnTo>
                <a:lnTo>
                  <a:pt x="58970" y="23890"/>
                </a:lnTo>
                <a:lnTo>
                  <a:pt x="58950" y="23860"/>
                </a:lnTo>
                <a:lnTo>
                  <a:pt x="58930" y="23850"/>
                </a:lnTo>
                <a:lnTo>
                  <a:pt x="58910" y="23890"/>
                </a:lnTo>
                <a:lnTo>
                  <a:pt x="58900" y="23920"/>
                </a:lnTo>
                <a:lnTo>
                  <a:pt x="58910" y="23960"/>
                </a:lnTo>
                <a:lnTo>
                  <a:pt x="58910" y="23980"/>
                </a:lnTo>
                <a:lnTo>
                  <a:pt x="58880" y="24040"/>
                </a:lnTo>
                <a:lnTo>
                  <a:pt x="58850" y="24070"/>
                </a:lnTo>
                <a:lnTo>
                  <a:pt x="58810" y="24080"/>
                </a:lnTo>
                <a:lnTo>
                  <a:pt x="58780" y="24060"/>
                </a:lnTo>
                <a:lnTo>
                  <a:pt x="58740" y="24030"/>
                </a:lnTo>
                <a:lnTo>
                  <a:pt x="58730" y="23980"/>
                </a:lnTo>
                <a:lnTo>
                  <a:pt x="58740" y="23960"/>
                </a:lnTo>
                <a:lnTo>
                  <a:pt x="58810" y="23920"/>
                </a:lnTo>
                <a:lnTo>
                  <a:pt x="58810" y="23910"/>
                </a:lnTo>
                <a:lnTo>
                  <a:pt x="58780" y="23910"/>
                </a:lnTo>
                <a:lnTo>
                  <a:pt x="58750" y="23900"/>
                </a:lnTo>
                <a:lnTo>
                  <a:pt x="58730" y="23900"/>
                </a:lnTo>
                <a:lnTo>
                  <a:pt x="58700" y="23920"/>
                </a:lnTo>
                <a:lnTo>
                  <a:pt x="58690" y="23940"/>
                </a:lnTo>
                <a:lnTo>
                  <a:pt x="58680" y="23960"/>
                </a:lnTo>
                <a:lnTo>
                  <a:pt x="58680" y="24020"/>
                </a:lnTo>
                <a:lnTo>
                  <a:pt x="58670" y="24050"/>
                </a:lnTo>
                <a:lnTo>
                  <a:pt x="58640" y="24060"/>
                </a:lnTo>
                <a:lnTo>
                  <a:pt x="58540" y="24060"/>
                </a:lnTo>
                <a:lnTo>
                  <a:pt x="58520" y="24050"/>
                </a:lnTo>
                <a:lnTo>
                  <a:pt x="58490" y="24040"/>
                </a:lnTo>
                <a:lnTo>
                  <a:pt x="58470" y="24020"/>
                </a:lnTo>
                <a:lnTo>
                  <a:pt x="58490" y="24000"/>
                </a:lnTo>
                <a:lnTo>
                  <a:pt x="58470" y="23970"/>
                </a:lnTo>
                <a:lnTo>
                  <a:pt x="58460" y="23930"/>
                </a:lnTo>
                <a:lnTo>
                  <a:pt x="58480" y="23890"/>
                </a:lnTo>
                <a:lnTo>
                  <a:pt x="58530" y="23810"/>
                </a:lnTo>
                <a:lnTo>
                  <a:pt x="58550" y="23770"/>
                </a:lnTo>
                <a:lnTo>
                  <a:pt x="58550" y="23720"/>
                </a:lnTo>
                <a:lnTo>
                  <a:pt x="58570" y="23570"/>
                </a:lnTo>
                <a:lnTo>
                  <a:pt x="58580" y="23530"/>
                </a:lnTo>
                <a:lnTo>
                  <a:pt x="58600" y="23500"/>
                </a:lnTo>
                <a:lnTo>
                  <a:pt x="58610" y="23490"/>
                </a:lnTo>
                <a:lnTo>
                  <a:pt x="58670" y="23480"/>
                </a:lnTo>
                <a:lnTo>
                  <a:pt x="58680" y="23470"/>
                </a:lnTo>
                <a:lnTo>
                  <a:pt x="58680" y="23460"/>
                </a:lnTo>
                <a:lnTo>
                  <a:pt x="58720" y="23410"/>
                </a:lnTo>
                <a:lnTo>
                  <a:pt x="58700" y="23380"/>
                </a:lnTo>
                <a:lnTo>
                  <a:pt x="58700" y="23340"/>
                </a:lnTo>
                <a:lnTo>
                  <a:pt x="58680" y="23240"/>
                </a:lnTo>
                <a:lnTo>
                  <a:pt x="58660" y="23190"/>
                </a:lnTo>
                <a:lnTo>
                  <a:pt x="58640" y="23120"/>
                </a:lnTo>
                <a:lnTo>
                  <a:pt x="58620" y="23050"/>
                </a:lnTo>
                <a:lnTo>
                  <a:pt x="58600" y="23000"/>
                </a:lnTo>
                <a:lnTo>
                  <a:pt x="58570" y="22970"/>
                </a:lnTo>
                <a:lnTo>
                  <a:pt x="58570" y="22960"/>
                </a:lnTo>
                <a:lnTo>
                  <a:pt x="58600" y="22920"/>
                </a:lnTo>
                <a:lnTo>
                  <a:pt x="58650" y="22820"/>
                </a:lnTo>
                <a:lnTo>
                  <a:pt x="58680" y="22780"/>
                </a:lnTo>
                <a:lnTo>
                  <a:pt x="58720" y="22760"/>
                </a:lnTo>
                <a:lnTo>
                  <a:pt x="58850" y="22750"/>
                </a:lnTo>
                <a:lnTo>
                  <a:pt x="58910" y="22740"/>
                </a:lnTo>
                <a:lnTo>
                  <a:pt x="58970" y="22710"/>
                </a:lnTo>
                <a:lnTo>
                  <a:pt x="59110" y="22600"/>
                </a:lnTo>
                <a:lnTo>
                  <a:pt x="59220" y="22540"/>
                </a:lnTo>
                <a:lnTo>
                  <a:pt x="59290" y="22510"/>
                </a:lnTo>
                <a:lnTo>
                  <a:pt x="59330" y="22520"/>
                </a:lnTo>
                <a:lnTo>
                  <a:pt x="59360" y="22550"/>
                </a:lnTo>
                <a:lnTo>
                  <a:pt x="59380" y="22580"/>
                </a:lnTo>
                <a:lnTo>
                  <a:pt x="59410" y="22830"/>
                </a:lnTo>
                <a:lnTo>
                  <a:pt x="59410" y="22970"/>
                </a:lnTo>
                <a:lnTo>
                  <a:pt x="59420" y="23000"/>
                </a:lnTo>
                <a:lnTo>
                  <a:pt x="59440" y="23030"/>
                </a:lnTo>
                <a:lnTo>
                  <a:pt x="59450" y="23040"/>
                </a:lnTo>
                <a:lnTo>
                  <a:pt x="59450" y="23060"/>
                </a:lnTo>
                <a:lnTo>
                  <a:pt x="59460" y="23090"/>
                </a:lnTo>
                <a:lnTo>
                  <a:pt x="59460" y="23120"/>
                </a:lnTo>
                <a:close/>
                <a:moveTo>
                  <a:pt x="60200" y="23730"/>
                </a:moveTo>
                <a:lnTo>
                  <a:pt x="60270" y="23780"/>
                </a:lnTo>
                <a:lnTo>
                  <a:pt x="60310" y="23810"/>
                </a:lnTo>
                <a:lnTo>
                  <a:pt x="60330" y="23850"/>
                </a:lnTo>
                <a:lnTo>
                  <a:pt x="60320" y="23880"/>
                </a:lnTo>
                <a:lnTo>
                  <a:pt x="60300" y="23910"/>
                </a:lnTo>
                <a:lnTo>
                  <a:pt x="60250" y="23960"/>
                </a:lnTo>
                <a:lnTo>
                  <a:pt x="60210" y="24030"/>
                </a:lnTo>
                <a:lnTo>
                  <a:pt x="60190" y="24050"/>
                </a:lnTo>
                <a:lnTo>
                  <a:pt x="60100" y="24070"/>
                </a:lnTo>
                <a:lnTo>
                  <a:pt x="60030" y="24110"/>
                </a:lnTo>
                <a:lnTo>
                  <a:pt x="59990" y="24130"/>
                </a:lnTo>
                <a:lnTo>
                  <a:pt x="59960" y="24120"/>
                </a:lnTo>
                <a:lnTo>
                  <a:pt x="59920" y="24070"/>
                </a:lnTo>
                <a:lnTo>
                  <a:pt x="59890" y="24060"/>
                </a:lnTo>
                <a:lnTo>
                  <a:pt x="59850" y="24070"/>
                </a:lnTo>
                <a:lnTo>
                  <a:pt x="59690" y="24170"/>
                </a:lnTo>
                <a:lnTo>
                  <a:pt x="59650" y="24190"/>
                </a:lnTo>
                <a:lnTo>
                  <a:pt x="59630" y="24270"/>
                </a:lnTo>
                <a:lnTo>
                  <a:pt x="59620" y="24290"/>
                </a:lnTo>
                <a:lnTo>
                  <a:pt x="59630" y="24300"/>
                </a:lnTo>
                <a:lnTo>
                  <a:pt x="59650" y="24300"/>
                </a:lnTo>
                <a:lnTo>
                  <a:pt x="59700" y="24280"/>
                </a:lnTo>
                <a:lnTo>
                  <a:pt x="59720" y="24280"/>
                </a:lnTo>
                <a:lnTo>
                  <a:pt x="59740" y="24330"/>
                </a:lnTo>
                <a:lnTo>
                  <a:pt x="59690" y="24420"/>
                </a:lnTo>
                <a:lnTo>
                  <a:pt x="59600" y="24550"/>
                </a:lnTo>
                <a:lnTo>
                  <a:pt x="59560" y="24630"/>
                </a:lnTo>
                <a:lnTo>
                  <a:pt x="59530" y="24650"/>
                </a:lnTo>
                <a:lnTo>
                  <a:pt x="59480" y="24660"/>
                </a:lnTo>
                <a:lnTo>
                  <a:pt x="59480" y="24650"/>
                </a:lnTo>
                <a:lnTo>
                  <a:pt x="59480" y="24600"/>
                </a:lnTo>
                <a:lnTo>
                  <a:pt x="59470" y="24580"/>
                </a:lnTo>
                <a:lnTo>
                  <a:pt x="59450" y="24560"/>
                </a:lnTo>
                <a:lnTo>
                  <a:pt x="59440" y="24560"/>
                </a:lnTo>
                <a:lnTo>
                  <a:pt x="59440" y="24570"/>
                </a:lnTo>
                <a:lnTo>
                  <a:pt x="59410" y="24610"/>
                </a:lnTo>
                <a:lnTo>
                  <a:pt x="59410" y="24630"/>
                </a:lnTo>
                <a:lnTo>
                  <a:pt x="59400" y="24630"/>
                </a:lnTo>
                <a:lnTo>
                  <a:pt x="59380" y="24620"/>
                </a:lnTo>
                <a:lnTo>
                  <a:pt x="59380" y="24600"/>
                </a:lnTo>
                <a:lnTo>
                  <a:pt x="59380" y="24550"/>
                </a:lnTo>
                <a:lnTo>
                  <a:pt x="59380" y="24530"/>
                </a:lnTo>
                <a:lnTo>
                  <a:pt x="59350" y="24530"/>
                </a:lnTo>
                <a:lnTo>
                  <a:pt x="59290" y="24610"/>
                </a:lnTo>
                <a:lnTo>
                  <a:pt x="59260" y="24630"/>
                </a:lnTo>
                <a:lnTo>
                  <a:pt x="59210" y="24630"/>
                </a:lnTo>
                <a:lnTo>
                  <a:pt x="59180" y="24600"/>
                </a:lnTo>
                <a:lnTo>
                  <a:pt x="59040" y="24290"/>
                </a:lnTo>
                <a:lnTo>
                  <a:pt x="59200" y="24160"/>
                </a:lnTo>
                <a:lnTo>
                  <a:pt x="59220" y="24130"/>
                </a:lnTo>
                <a:lnTo>
                  <a:pt x="59210" y="24100"/>
                </a:lnTo>
                <a:lnTo>
                  <a:pt x="59170" y="24090"/>
                </a:lnTo>
                <a:lnTo>
                  <a:pt x="59180" y="24060"/>
                </a:lnTo>
                <a:lnTo>
                  <a:pt x="59230" y="23990"/>
                </a:lnTo>
                <a:lnTo>
                  <a:pt x="59250" y="23930"/>
                </a:lnTo>
                <a:lnTo>
                  <a:pt x="59260" y="23920"/>
                </a:lnTo>
                <a:lnTo>
                  <a:pt x="59280" y="23920"/>
                </a:lnTo>
                <a:lnTo>
                  <a:pt x="59290" y="23920"/>
                </a:lnTo>
                <a:lnTo>
                  <a:pt x="59310" y="23890"/>
                </a:lnTo>
                <a:lnTo>
                  <a:pt x="59350" y="23810"/>
                </a:lnTo>
                <a:lnTo>
                  <a:pt x="59370" y="23790"/>
                </a:lnTo>
                <a:lnTo>
                  <a:pt x="59410" y="23770"/>
                </a:lnTo>
                <a:lnTo>
                  <a:pt x="59460" y="23760"/>
                </a:lnTo>
                <a:lnTo>
                  <a:pt x="59510" y="23740"/>
                </a:lnTo>
                <a:lnTo>
                  <a:pt x="59530" y="23700"/>
                </a:lnTo>
                <a:lnTo>
                  <a:pt x="59530" y="23670"/>
                </a:lnTo>
                <a:lnTo>
                  <a:pt x="59520" y="23660"/>
                </a:lnTo>
                <a:lnTo>
                  <a:pt x="59430" y="23700"/>
                </a:lnTo>
                <a:lnTo>
                  <a:pt x="59420" y="23690"/>
                </a:lnTo>
                <a:lnTo>
                  <a:pt x="59440" y="23660"/>
                </a:lnTo>
                <a:lnTo>
                  <a:pt x="59410" y="23640"/>
                </a:lnTo>
                <a:lnTo>
                  <a:pt x="59420" y="23610"/>
                </a:lnTo>
                <a:lnTo>
                  <a:pt x="59450" y="23570"/>
                </a:lnTo>
                <a:lnTo>
                  <a:pt x="59460" y="23540"/>
                </a:lnTo>
                <a:lnTo>
                  <a:pt x="59460" y="23490"/>
                </a:lnTo>
                <a:lnTo>
                  <a:pt x="59460" y="23460"/>
                </a:lnTo>
                <a:lnTo>
                  <a:pt x="59500" y="23400"/>
                </a:lnTo>
                <a:lnTo>
                  <a:pt x="59510" y="23370"/>
                </a:lnTo>
                <a:lnTo>
                  <a:pt x="59500" y="23340"/>
                </a:lnTo>
                <a:lnTo>
                  <a:pt x="59490" y="23330"/>
                </a:lnTo>
                <a:lnTo>
                  <a:pt x="59460" y="23330"/>
                </a:lnTo>
                <a:lnTo>
                  <a:pt x="59440" y="23350"/>
                </a:lnTo>
                <a:lnTo>
                  <a:pt x="59410" y="23350"/>
                </a:lnTo>
                <a:lnTo>
                  <a:pt x="59430" y="23310"/>
                </a:lnTo>
                <a:lnTo>
                  <a:pt x="59540" y="23220"/>
                </a:lnTo>
                <a:lnTo>
                  <a:pt x="59560" y="23190"/>
                </a:lnTo>
                <a:lnTo>
                  <a:pt x="59570" y="23140"/>
                </a:lnTo>
                <a:lnTo>
                  <a:pt x="59570" y="23090"/>
                </a:lnTo>
                <a:lnTo>
                  <a:pt x="59570" y="23050"/>
                </a:lnTo>
                <a:lnTo>
                  <a:pt x="59560" y="23030"/>
                </a:lnTo>
                <a:lnTo>
                  <a:pt x="59550" y="23010"/>
                </a:lnTo>
                <a:lnTo>
                  <a:pt x="59540" y="22990"/>
                </a:lnTo>
                <a:lnTo>
                  <a:pt x="59540" y="22970"/>
                </a:lnTo>
                <a:lnTo>
                  <a:pt x="59560" y="22960"/>
                </a:lnTo>
                <a:lnTo>
                  <a:pt x="59580" y="22960"/>
                </a:lnTo>
                <a:lnTo>
                  <a:pt x="59600" y="22950"/>
                </a:lnTo>
                <a:lnTo>
                  <a:pt x="59610" y="22920"/>
                </a:lnTo>
                <a:lnTo>
                  <a:pt x="59600" y="22590"/>
                </a:lnTo>
                <a:lnTo>
                  <a:pt x="59610" y="22510"/>
                </a:lnTo>
                <a:lnTo>
                  <a:pt x="59640" y="22430"/>
                </a:lnTo>
                <a:lnTo>
                  <a:pt x="59700" y="22310"/>
                </a:lnTo>
                <a:lnTo>
                  <a:pt x="59710" y="22270"/>
                </a:lnTo>
                <a:lnTo>
                  <a:pt x="59720" y="22240"/>
                </a:lnTo>
                <a:lnTo>
                  <a:pt x="59750" y="22220"/>
                </a:lnTo>
                <a:lnTo>
                  <a:pt x="59940" y="22070"/>
                </a:lnTo>
                <a:lnTo>
                  <a:pt x="59980" y="22060"/>
                </a:lnTo>
                <a:lnTo>
                  <a:pt x="60040" y="22060"/>
                </a:lnTo>
                <a:lnTo>
                  <a:pt x="60070" y="22070"/>
                </a:lnTo>
                <a:lnTo>
                  <a:pt x="60020" y="22140"/>
                </a:lnTo>
                <a:lnTo>
                  <a:pt x="60030" y="22170"/>
                </a:lnTo>
                <a:lnTo>
                  <a:pt x="60070" y="22200"/>
                </a:lnTo>
                <a:lnTo>
                  <a:pt x="60190" y="22310"/>
                </a:lnTo>
                <a:lnTo>
                  <a:pt x="60220" y="22340"/>
                </a:lnTo>
                <a:lnTo>
                  <a:pt x="60280" y="22420"/>
                </a:lnTo>
                <a:lnTo>
                  <a:pt x="60290" y="22470"/>
                </a:lnTo>
                <a:lnTo>
                  <a:pt x="60300" y="22510"/>
                </a:lnTo>
                <a:lnTo>
                  <a:pt x="60300" y="22530"/>
                </a:lnTo>
                <a:lnTo>
                  <a:pt x="60280" y="22570"/>
                </a:lnTo>
                <a:lnTo>
                  <a:pt x="60280" y="22590"/>
                </a:lnTo>
                <a:lnTo>
                  <a:pt x="60280" y="22610"/>
                </a:lnTo>
                <a:lnTo>
                  <a:pt x="60290" y="22620"/>
                </a:lnTo>
                <a:lnTo>
                  <a:pt x="60310" y="22630"/>
                </a:lnTo>
                <a:lnTo>
                  <a:pt x="60320" y="22640"/>
                </a:lnTo>
                <a:lnTo>
                  <a:pt x="60330" y="22710"/>
                </a:lnTo>
                <a:lnTo>
                  <a:pt x="60330" y="22920"/>
                </a:lnTo>
                <a:lnTo>
                  <a:pt x="60320" y="22970"/>
                </a:lnTo>
                <a:lnTo>
                  <a:pt x="60290" y="22960"/>
                </a:lnTo>
                <a:lnTo>
                  <a:pt x="60270" y="22920"/>
                </a:lnTo>
                <a:lnTo>
                  <a:pt x="60260" y="22840"/>
                </a:lnTo>
                <a:lnTo>
                  <a:pt x="60260" y="22830"/>
                </a:lnTo>
                <a:lnTo>
                  <a:pt x="60240" y="22800"/>
                </a:lnTo>
                <a:lnTo>
                  <a:pt x="60230" y="22790"/>
                </a:lnTo>
                <a:lnTo>
                  <a:pt x="60210" y="22780"/>
                </a:lnTo>
                <a:lnTo>
                  <a:pt x="60200" y="22760"/>
                </a:lnTo>
                <a:lnTo>
                  <a:pt x="60200" y="22740"/>
                </a:lnTo>
                <a:lnTo>
                  <a:pt x="60200" y="22720"/>
                </a:lnTo>
                <a:lnTo>
                  <a:pt x="60140" y="22710"/>
                </a:lnTo>
                <a:lnTo>
                  <a:pt x="60110" y="22820"/>
                </a:lnTo>
                <a:lnTo>
                  <a:pt x="60060" y="22770"/>
                </a:lnTo>
                <a:lnTo>
                  <a:pt x="60050" y="22770"/>
                </a:lnTo>
                <a:lnTo>
                  <a:pt x="60040" y="22780"/>
                </a:lnTo>
                <a:lnTo>
                  <a:pt x="60030" y="22790"/>
                </a:lnTo>
                <a:lnTo>
                  <a:pt x="60000" y="22770"/>
                </a:lnTo>
                <a:lnTo>
                  <a:pt x="59990" y="22790"/>
                </a:lnTo>
                <a:lnTo>
                  <a:pt x="59990" y="22880"/>
                </a:lnTo>
                <a:lnTo>
                  <a:pt x="59980" y="22890"/>
                </a:lnTo>
                <a:lnTo>
                  <a:pt x="59950" y="22920"/>
                </a:lnTo>
                <a:lnTo>
                  <a:pt x="59940" y="22940"/>
                </a:lnTo>
                <a:lnTo>
                  <a:pt x="59920" y="23000"/>
                </a:lnTo>
                <a:lnTo>
                  <a:pt x="59920" y="23020"/>
                </a:lnTo>
                <a:lnTo>
                  <a:pt x="59930" y="23100"/>
                </a:lnTo>
                <a:lnTo>
                  <a:pt x="59930" y="23140"/>
                </a:lnTo>
                <a:lnTo>
                  <a:pt x="59880" y="23170"/>
                </a:lnTo>
                <a:lnTo>
                  <a:pt x="59850" y="23210"/>
                </a:lnTo>
                <a:lnTo>
                  <a:pt x="59840" y="23250"/>
                </a:lnTo>
                <a:lnTo>
                  <a:pt x="59830" y="23270"/>
                </a:lnTo>
                <a:lnTo>
                  <a:pt x="59830" y="23290"/>
                </a:lnTo>
                <a:lnTo>
                  <a:pt x="59840" y="23310"/>
                </a:lnTo>
                <a:lnTo>
                  <a:pt x="59850" y="23320"/>
                </a:lnTo>
                <a:lnTo>
                  <a:pt x="59850" y="23340"/>
                </a:lnTo>
                <a:lnTo>
                  <a:pt x="59870" y="23390"/>
                </a:lnTo>
                <a:lnTo>
                  <a:pt x="59870" y="23410"/>
                </a:lnTo>
                <a:lnTo>
                  <a:pt x="59870" y="23460"/>
                </a:lnTo>
                <a:lnTo>
                  <a:pt x="59860" y="23490"/>
                </a:lnTo>
                <a:lnTo>
                  <a:pt x="59810" y="23580"/>
                </a:lnTo>
                <a:lnTo>
                  <a:pt x="59800" y="23630"/>
                </a:lnTo>
                <a:lnTo>
                  <a:pt x="59800" y="23660"/>
                </a:lnTo>
                <a:lnTo>
                  <a:pt x="59840" y="23680"/>
                </a:lnTo>
                <a:lnTo>
                  <a:pt x="59880" y="23650"/>
                </a:lnTo>
                <a:lnTo>
                  <a:pt x="59910" y="23610"/>
                </a:lnTo>
                <a:lnTo>
                  <a:pt x="59940" y="23570"/>
                </a:lnTo>
                <a:lnTo>
                  <a:pt x="59990" y="23560"/>
                </a:lnTo>
                <a:lnTo>
                  <a:pt x="60020" y="23570"/>
                </a:lnTo>
                <a:lnTo>
                  <a:pt x="60020" y="23590"/>
                </a:lnTo>
                <a:lnTo>
                  <a:pt x="60020" y="23610"/>
                </a:lnTo>
                <a:lnTo>
                  <a:pt x="60030" y="23620"/>
                </a:lnTo>
                <a:lnTo>
                  <a:pt x="60100" y="23640"/>
                </a:lnTo>
                <a:lnTo>
                  <a:pt x="60110" y="23680"/>
                </a:lnTo>
                <a:lnTo>
                  <a:pt x="60130" y="23700"/>
                </a:lnTo>
                <a:lnTo>
                  <a:pt x="60200" y="23730"/>
                </a:lnTo>
                <a:close/>
                <a:moveTo>
                  <a:pt x="60300" y="21290"/>
                </a:moveTo>
                <a:lnTo>
                  <a:pt x="60360" y="21330"/>
                </a:lnTo>
                <a:lnTo>
                  <a:pt x="60400" y="21400"/>
                </a:lnTo>
                <a:lnTo>
                  <a:pt x="60400" y="21480"/>
                </a:lnTo>
                <a:lnTo>
                  <a:pt x="60370" y="21540"/>
                </a:lnTo>
                <a:lnTo>
                  <a:pt x="60290" y="21670"/>
                </a:lnTo>
                <a:lnTo>
                  <a:pt x="60230" y="21740"/>
                </a:lnTo>
                <a:lnTo>
                  <a:pt x="60170" y="21770"/>
                </a:lnTo>
                <a:lnTo>
                  <a:pt x="60070" y="21760"/>
                </a:lnTo>
                <a:lnTo>
                  <a:pt x="59990" y="21720"/>
                </a:lnTo>
                <a:lnTo>
                  <a:pt x="59920" y="21640"/>
                </a:lnTo>
                <a:lnTo>
                  <a:pt x="59850" y="21560"/>
                </a:lnTo>
                <a:lnTo>
                  <a:pt x="59840" y="21510"/>
                </a:lnTo>
                <a:lnTo>
                  <a:pt x="59820" y="21430"/>
                </a:lnTo>
                <a:lnTo>
                  <a:pt x="59800" y="21390"/>
                </a:lnTo>
                <a:lnTo>
                  <a:pt x="59820" y="21370"/>
                </a:lnTo>
                <a:lnTo>
                  <a:pt x="59870" y="21330"/>
                </a:lnTo>
                <a:lnTo>
                  <a:pt x="59900" y="21310"/>
                </a:lnTo>
                <a:lnTo>
                  <a:pt x="59930" y="21260"/>
                </a:lnTo>
                <a:lnTo>
                  <a:pt x="59950" y="21250"/>
                </a:lnTo>
                <a:lnTo>
                  <a:pt x="59990" y="21260"/>
                </a:lnTo>
                <a:lnTo>
                  <a:pt x="60020" y="21270"/>
                </a:lnTo>
                <a:lnTo>
                  <a:pt x="60060" y="21300"/>
                </a:lnTo>
                <a:lnTo>
                  <a:pt x="60100" y="21320"/>
                </a:lnTo>
                <a:lnTo>
                  <a:pt x="60130" y="21320"/>
                </a:lnTo>
                <a:lnTo>
                  <a:pt x="60170" y="21300"/>
                </a:lnTo>
                <a:lnTo>
                  <a:pt x="60210" y="21290"/>
                </a:lnTo>
                <a:lnTo>
                  <a:pt x="60260" y="21280"/>
                </a:lnTo>
                <a:lnTo>
                  <a:pt x="60300" y="21290"/>
                </a:lnTo>
                <a:close/>
                <a:moveTo>
                  <a:pt x="60250" y="20460"/>
                </a:moveTo>
                <a:lnTo>
                  <a:pt x="60250" y="20510"/>
                </a:lnTo>
                <a:lnTo>
                  <a:pt x="60210" y="20510"/>
                </a:lnTo>
                <a:lnTo>
                  <a:pt x="60170" y="20510"/>
                </a:lnTo>
                <a:lnTo>
                  <a:pt x="60150" y="20540"/>
                </a:lnTo>
                <a:lnTo>
                  <a:pt x="60140" y="20560"/>
                </a:lnTo>
                <a:lnTo>
                  <a:pt x="60090" y="20540"/>
                </a:lnTo>
                <a:lnTo>
                  <a:pt x="60050" y="20510"/>
                </a:lnTo>
                <a:lnTo>
                  <a:pt x="60030" y="20490"/>
                </a:lnTo>
                <a:lnTo>
                  <a:pt x="60020" y="20470"/>
                </a:lnTo>
                <a:lnTo>
                  <a:pt x="60020" y="20450"/>
                </a:lnTo>
                <a:lnTo>
                  <a:pt x="60040" y="20440"/>
                </a:lnTo>
                <a:lnTo>
                  <a:pt x="60060" y="20440"/>
                </a:lnTo>
                <a:lnTo>
                  <a:pt x="60180" y="20390"/>
                </a:lnTo>
                <a:lnTo>
                  <a:pt x="60210" y="20400"/>
                </a:lnTo>
                <a:lnTo>
                  <a:pt x="60230" y="20420"/>
                </a:lnTo>
                <a:lnTo>
                  <a:pt x="60250" y="20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