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Sulawesi Tengah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Sulawesi Tengah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1630" y="17370"/>
                </a:moveTo>
                <a:lnTo>
                  <a:pt x="61640" y="17400"/>
                </a:lnTo>
                <a:lnTo>
                  <a:pt x="61650" y="17440"/>
                </a:lnTo>
                <a:lnTo>
                  <a:pt x="61660" y="17460"/>
                </a:lnTo>
                <a:lnTo>
                  <a:pt x="61650" y="17480"/>
                </a:lnTo>
                <a:lnTo>
                  <a:pt x="61640" y="17480"/>
                </a:lnTo>
                <a:lnTo>
                  <a:pt x="61620" y="17440"/>
                </a:lnTo>
                <a:lnTo>
                  <a:pt x="61610" y="17450"/>
                </a:lnTo>
                <a:lnTo>
                  <a:pt x="61580" y="17450"/>
                </a:lnTo>
                <a:lnTo>
                  <a:pt x="61560" y="17440"/>
                </a:lnTo>
                <a:lnTo>
                  <a:pt x="61570" y="17410"/>
                </a:lnTo>
                <a:lnTo>
                  <a:pt x="61600" y="17360"/>
                </a:lnTo>
                <a:lnTo>
                  <a:pt x="61610" y="17350"/>
                </a:lnTo>
                <a:lnTo>
                  <a:pt x="61630" y="17370"/>
                </a:lnTo>
                <a:close/>
                <a:moveTo>
                  <a:pt x="61200" y="17160"/>
                </a:moveTo>
                <a:lnTo>
                  <a:pt x="61210" y="17240"/>
                </a:lnTo>
                <a:lnTo>
                  <a:pt x="61210" y="17270"/>
                </a:lnTo>
                <a:lnTo>
                  <a:pt x="61200" y="17270"/>
                </a:lnTo>
                <a:lnTo>
                  <a:pt x="61190" y="17240"/>
                </a:lnTo>
                <a:lnTo>
                  <a:pt x="61180" y="17210"/>
                </a:lnTo>
                <a:lnTo>
                  <a:pt x="61180" y="17140"/>
                </a:lnTo>
                <a:lnTo>
                  <a:pt x="61200" y="17140"/>
                </a:lnTo>
                <a:lnTo>
                  <a:pt x="61200" y="17160"/>
                </a:lnTo>
                <a:close/>
                <a:moveTo>
                  <a:pt x="61360" y="17160"/>
                </a:moveTo>
                <a:lnTo>
                  <a:pt x="61360" y="17170"/>
                </a:lnTo>
                <a:lnTo>
                  <a:pt x="61370" y="17200"/>
                </a:lnTo>
                <a:lnTo>
                  <a:pt x="61370" y="17210"/>
                </a:lnTo>
                <a:lnTo>
                  <a:pt x="61360" y="17220"/>
                </a:lnTo>
                <a:lnTo>
                  <a:pt x="61310" y="17250"/>
                </a:lnTo>
                <a:lnTo>
                  <a:pt x="61290" y="17210"/>
                </a:lnTo>
                <a:lnTo>
                  <a:pt x="61310" y="17160"/>
                </a:lnTo>
                <a:lnTo>
                  <a:pt x="61330" y="17140"/>
                </a:lnTo>
                <a:lnTo>
                  <a:pt x="61360" y="17160"/>
                </a:lnTo>
                <a:close/>
                <a:moveTo>
                  <a:pt x="55250" y="11260"/>
                </a:moveTo>
                <a:lnTo>
                  <a:pt x="55270" y="11270"/>
                </a:lnTo>
                <a:lnTo>
                  <a:pt x="55290" y="11280"/>
                </a:lnTo>
                <a:lnTo>
                  <a:pt x="55320" y="11320"/>
                </a:lnTo>
                <a:lnTo>
                  <a:pt x="55280" y="11320"/>
                </a:lnTo>
                <a:lnTo>
                  <a:pt x="55220" y="11270"/>
                </a:lnTo>
                <a:lnTo>
                  <a:pt x="55170" y="11260"/>
                </a:lnTo>
                <a:lnTo>
                  <a:pt x="55190" y="11250"/>
                </a:lnTo>
                <a:lnTo>
                  <a:pt x="55210" y="11250"/>
                </a:lnTo>
                <a:lnTo>
                  <a:pt x="55230" y="11250"/>
                </a:lnTo>
                <a:lnTo>
                  <a:pt x="55250" y="11260"/>
                </a:lnTo>
                <a:close/>
                <a:moveTo>
                  <a:pt x="54710" y="11250"/>
                </a:moveTo>
                <a:lnTo>
                  <a:pt x="54740" y="11230"/>
                </a:lnTo>
                <a:lnTo>
                  <a:pt x="54760" y="11250"/>
                </a:lnTo>
                <a:lnTo>
                  <a:pt x="54770" y="11280"/>
                </a:lnTo>
                <a:lnTo>
                  <a:pt x="54760" y="11320"/>
                </a:lnTo>
                <a:lnTo>
                  <a:pt x="54760" y="11330"/>
                </a:lnTo>
                <a:lnTo>
                  <a:pt x="54740" y="11340"/>
                </a:lnTo>
                <a:lnTo>
                  <a:pt x="54730" y="11350"/>
                </a:lnTo>
                <a:lnTo>
                  <a:pt x="54710" y="11360"/>
                </a:lnTo>
                <a:lnTo>
                  <a:pt x="54690" y="11340"/>
                </a:lnTo>
                <a:lnTo>
                  <a:pt x="54690" y="11310"/>
                </a:lnTo>
                <a:lnTo>
                  <a:pt x="54700" y="11270"/>
                </a:lnTo>
                <a:lnTo>
                  <a:pt x="54710" y="11250"/>
                </a:lnTo>
                <a:close/>
                <a:moveTo>
                  <a:pt x="57130" y="19260"/>
                </a:moveTo>
                <a:lnTo>
                  <a:pt x="57160" y="19240"/>
                </a:lnTo>
                <a:lnTo>
                  <a:pt x="57470" y="18920"/>
                </a:lnTo>
                <a:lnTo>
                  <a:pt x="57500" y="18880"/>
                </a:lnTo>
                <a:lnTo>
                  <a:pt x="57510" y="18840"/>
                </a:lnTo>
                <a:lnTo>
                  <a:pt x="57520" y="18800"/>
                </a:lnTo>
                <a:lnTo>
                  <a:pt x="57520" y="18760"/>
                </a:lnTo>
                <a:lnTo>
                  <a:pt x="57510" y="18710"/>
                </a:lnTo>
                <a:lnTo>
                  <a:pt x="57500" y="18660"/>
                </a:lnTo>
                <a:lnTo>
                  <a:pt x="57480" y="18620"/>
                </a:lnTo>
                <a:lnTo>
                  <a:pt x="57450" y="18580"/>
                </a:lnTo>
                <a:lnTo>
                  <a:pt x="57410" y="18550"/>
                </a:lnTo>
                <a:lnTo>
                  <a:pt x="57200" y="18440"/>
                </a:lnTo>
                <a:lnTo>
                  <a:pt x="57150" y="18400"/>
                </a:lnTo>
                <a:lnTo>
                  <a:pt x="57020" y="18300"/>
                </a:lnTo>
                <a:lnTo>
                  <a:pt x="56910" y="18170"/>
                </a:lnTo>
                <a:lnTo>
                  <a:pt x="56870" y="18140"/>
                </a:lnTo>
                <a:lnTo>
                  <a:pt x="56830" y="18110"/>
                </a:lnTo>
                <a:lnTo>
                  <a:pt x="56730" y="18060"/>
                </a:lnTo>
                <a:lnTo>
                  <a:pt x="56630" y="18030"/>
                </a:lnTo>
                <a:lnTo>
                  <a:pt x="55560" y="17810"/>
                </a:lnTo>
                <a:lnTo>
                  <a:pt x="55480" y="17770"/>
                </a:lnTo>
                <a:lnTo>
                  <a:pt x="55200" y="17540"/>
                </a:lnTo>
                <a:lnTo>
                  <a:pt x="55130" y="17470"/>
                </a:lnTo>
                <a:lnTo>
                  <a:pt x="55060" y="17390"/>
                </a:lnTo>
                <a:lnTo>
                  <a:pt x="54850" y="17070"/>
                </a:lnTo>
                <a:lnTo>
                  <a:pt x="54810" y="17040"/>
                </a:lnTo>
                <a:lnTo>
                  <a:pt x="54770" y="17020"/>
                </a:lnTo>
                <a:lnTo>
                  <a:pt x="54720" y="17020"/>
                </a:lnTo>
                <a:lnTo>
                  <a:pt x="54700" y="17040"/>
                </a:lnTo>
                <a:lnTo>
                  <a:pt x="54690" y="17060"/>
                </a:lnTo>
                <a:lnTo>
                  <a:pt x="54670" y="17110"/>
                </a:lnTo>
                <a:lnTo>
                  <a:pt x="54660" y="17120"/>
                </a:lnTo>
                <a:lnTo>
                  <a:pt x="54650" y="17140"/>
                </a:lnTo>
                <a:lnTo>
                  <a:pt x="54600" y="17150"/>
                </a:lnTo>
                <a:lnTo>
                  <a:pt x="54540" y="17140"/>
                </a:lnTo>
                <a:lnTo>
                  <a:pt x="54280" y="17060"/>
                </a:lnTo>
                <a:lnTo>
                  <a:pt x="54170" y="17050"/>
                </a:lnTo>
                <a:lnTo>
                  <a:pt x="54100" y="17050"/>
                </a:lnTo>
                <a:lnTo>
                  <a:pt x="54060" y="17060"/>
                </a:lnTo>
                <a:lnTo>
                  <a:pt x="53900" y="17150"/>
                </a:lnTo>
                <a:lnTo>
                  <a:pt x="53780" y="17220"/>
                </a:lnTo>
                <a:lnTo>
                  <a:pt x="53710" y="17250"/>
                </a:lnTo>
                <a:lnTo>
                  <a:pt x="53680" y="17250"/>
                </a:lnTo>
                <a:lnTo>
                  <a:pt x="53660" y="17240"/>
                </a:lnTo>
                <a:lnTo>
                  <a:pt x="53640" y="17220"/>
                </a:lnTo>
                <a:lnTo>
                  <a:pt x="53620" y="17190"/>
                </a:lnTo>
                <a:lnTo>
                  <a:pt x="53610" y="17160"/>
                </a:lnTo>
                <a:lnTo>
                  <a:pt x="53610" y="17110"/>
                </a:lnTo>
                <a:lnTo>
                  <a:pt x="53610" y="17080"/>
                </a:lnTo>
                <a:lnTo>
                  <a:pt x="53650" y="16980"/>
                </a:lnTo>
                <a:lnTo>
                  <a:pt x="53660" y="16930"/>
                </a:lnTo>
                <a:lnTo>
                  <a:pt x="53660" y="16890"/>
                </a:lnTo>
                <a:lnTo>
                  <a:pt x="53650" y="16860"/>
                </a:lnTo>
                <a:lnTo>
                  <a:pt x="53610" y="16800"/>
                </a:lnTo>
                <a:lnTo>
                  <a:pt x="53560" y="16740"/>
                </a:lnTo>
                <a:lnTo>
                  <a:pt x="53510" y="16680"/>
                </a:lnTo>
                <a:lnTo>
                  <a:pt x="53420" y="16570"/>
                </a:lnTo>
                <a:lnTo>
                  <a:pt x="53400" y="16530"/>
                </a:lnTo>
                <a:lnTo>
                  <a:pt x="53390" y="16480"/>
                </a:lnTo>
                <a:lnTo>
                  <a:pt x="53360" y="16270"/>
                </a:lnTo>
                <a:lnTo>
                  <a:pt x="53340" y="16220"/>
                </a:lnTo>
                <a:lnTo>
                  <a:pt x="53310" y="16180"/>
                </a:lnTo>
                <a:lnTo>
                  <a:pt x="53290" y="16160"/>
                </a:lnTo>
                <a:lnTo>
                  <a:pt x="53260" y="16140"/>
                </a:lnTo>
                <a:lnTo>
                  <a:pt x="53030" y="16050"/>
                </a:lnTo>
                <a:lnTo>
                  <a:pt x="52990" y="16030"/>
                </a:lnTo>
                <a:lnTo>
                  <a:pt x="52970" y="16010"/>
                </a:lnTo>
                <a:lnTo>
                  <a:pt x="52950" y="15980"/>
                </a:lnTo>
                <a:lnTo>
                  <a:pt x="52950" y="15930"/>
                </a:lnTo>
                <a:lnTo>
                  <a:pt x="52970" y="15870"/>
                </a:lnTo>
                <a:lnTo>
                  <a:pt x="53000" y="15830"/>
                </a:lnTo>
                <a:lnTo>
                  <a:pt x="53030" y="15800"/>
                </a:lnTo>
                <a:lnTo>
                  <a:pt x="53150" y="15720"/>
                </a:lnTo>
                <a:lnTo>
                  <a:pt x="53170" y="15690"/>
                </a:lnTo>
                <a:lnTo>
                  <a:pt x="53180" y="15660"/>
                </a:lnTo>
                <a:lnTo>
                  <a:pt x="53160" y="15600"/>
                </a:lnTo>
                <a:lnTo>
                  <a:pt x="53120" y="15460"/>
                </a:lnTo>
                <a:lnTo>
                  <a:pt x="53110" y="15410"/>
                </a:lnTo>
                <a:lnTo>
                  <a:pt x="53110" y="15350"/>
                </a:lnTo>
                <a:lnTo>
                  <a:pt x="53120" y="15120"/>
                </a:lnTo>
                <a:lnTo>
                  <a:pt x="53110" y="15040"/>
                </a:lnTo>
                <a:lnTo>
                  <a:pt x="53110" y="15030"/>
                </a:lnTo>
                <a:lnTo>
                  <a:pt x="53120" y="15020"/>
                </a:lnTo>
                <a:lnTo>
                  <a:pt x="53150" y="15000"/>
                </a:lnTo>
                <a:lnTo>
                  <a:pt x="53170" y="14960"/>
                </a:lnTo>
                <a:lnTo>
                  <a:pt x="53180" y="14950"/>
                </a:lnTo>
                <a:lnTo>
                  <a:pt x="53240" y="14920"/>
                </a:lnTo>
                <a:lnTo>
                  <a:pt x="53340" y="14840"/>
                </a:lnTo>
                <a:lnTo>
                  <a:pt x="53290" y="14790"/>
                </a:lnTo>
                <a:lnTo>
                  <a:pt x="53280" y="14780"/>
                </a:lnTo>
                <a:lnTo>
                  <a:pt x="53290" y="14760"/>
                </a:lnTo>
                <a:lnTo>
                  <a:pt x="53310" y="14750"/>
                </a:lnTo>
                <a:lnTo>
                  <a:pt x="53360" y="14720"/>
                </a:lnTo>
                <a:lnTo>
                  <a:pt x="53380" y="14700"/>
                </a:lnTo>
                <a:lnTo>
                  <a:pt x="53420" y="14650"/>
                </a:lnTo>
                <a:lnTo>
                  <a:pt x="53440" y="14640"/>
                </a:lnTo>
                <a:lnTo>
                  <a:pt x="53440" y="14650"/>
                </a:lnTo>
                <a:lnTo>
                  <a:pt x="53470" y="14720"/>
                </a:lnTo>
                <a:lnTo>
                  <a:pt x="53480" y="14770"/>
                </a:lnTo>
                <a:lnTo>
                  <a:pt x="53550" y="14920"/>
                </a:lnTo>
                <a:lnTo>
                  <a:pt x="53590" y="15030"/>
                </a:lnTo>
                <a:lnTo>
                  <a:pt x="53620" y="15080"/>
                </a:lnTo>
                <a:lnTo>
                  <a:pt x="53660" y="15110"/>
                </a:lnTo>
                <a:lnTo>
                  <a:pt x="53690" y="15030"/>
                </a:lnTo>
                <a:lnTo>
                  <a:pt x="53700" y="14990"/>
                </a:lnTo>
                <a:lnTo>
                  <a:pt x="53700" y="14940"/>
                </a:lnTo>
                <a:lnTo>
                  <a:pt x="53700" y="14930"/>
                </a:lnTo>
                <a:lnTo>
                  <a:pt x="53680" y="14900"/>
                </a:lnTo>
                <a:lnTo>
                  <a:pt x="53680" y="14890"/>
                </a:lnTo>
                <a:lnTo>
                  <a:pt x="53680" y="14820"/>
                </a:lnTo>
                <a:lnTo>
                  <a:pt x="53680" y="14800"/>
                </a:lnTo>
                <a:lnTo>
                  <a:pt x="53660" y="14770"/>
                </a:lnTo>
                <a:lnTo>
                  <a:pt x="53620" y="14720"/>
                </a:lnTo>
                <a:lnTo>
                  <a:pt x="53610" y="14700"/>
                </a:lnTo>
                <a:lnTo>
                  <a:pt x="53600" y="14670"/>
                </a:lnTo>
                <a:lnTo>
                  <a:pt x="53550" y="14580"/>
                </a:lnTo>
                <a:lnTo>
                  <a:pt x="53530" y="14510"/>
                </a:lnTo>
                <a:lnTo>
                  <a:pt x="53530" y="14440"/>
                </a:lnTo>
                <a:lnTo>
                  <a:pt x="53520" y="14420"/>
                </a:lnTo>
                <a:lnTo>
                  <a:pt x="53490" y="14350"/>
                </a:lnTo>
                <a:lnTo>
                  <a:pt x="53490" y="14310"/>
                </a:lnTo>
                <a:lnTo>
                  <a:pt x="53530" y="13860"/>
                </a:lnTo>
                <a:lnTo>
                  <a:pt x="53550" y="13790"/>
                </a:lnTo>
                <a:lnTo>
                  <a:pt x="53570" y="13770"/>
                </a:lnTo>
                <a:lnTo>
                  <a:pt x="53590" y="13740"/>
                </a:lnTo>
                <a:lnTo>
                  <a:pt x="53580" y="13690"/>
                </a:lnTo>
                <a:lnTo>
                  <a:pt x="53570" y="13630"/>
                </a:lnTo>
                <a:lnTo>
                  <a:pt x="53550" y="13590"/>
                </a:lnTo>
                <a:lnTo>
                  <a:pt x="53500" y="13620"/>
                </a:lnTo>
                <a:lnTo>
                  <a:pt x="53430" y="13620"/>
                </a:lnTo>
                <a:lnTo>
                  <a:pt x="53370" y="13610"/>
                </a:lnTo>
                <a:lnTo>
                  <a:pt x="53320" y="13580"/>
                </a:lnTo>
                <a:lnTo>
                  <a:pt x="53290" y="13540"/>
                </a:lnTo>
                <a:lnTo>
                  <a:pt x="53250" y="13480"/>
                </a:lnTo>
                <a:lnTo>
                  <a:pt x="53230" y="13420"/>
                </a:lnTo>
                <a:lnTo>
                  <a:pt x="53240" y="13360"/>
                </a:lnTo>
                <a:lnTo>
                  <a:pt x="53270" y="13380"/>
                </a:lnTo>
                <a:lnTo>
                  <a:pt x="53290" y="13380"/>
                </a:lnTo>
                <a:lnTo>
                  <a:pt x="53310" y="13390"/>
                </a:lnTo>
                <a:lnTo>
                  <a:pt x="53310" y="13370"/>
                </a:lnTo>
                <a:lnTo>
                  <a:pt x="53310" y="13350"/>
                </a:lnTo>
                <a:lnTo>
                  <a:pt x="53320" y="13330"/>
                </a:lnTo>
                <a:lnTo>
                  <a:pt x="53320" y="13320"/>
                </a:lnTo>
                <a:lnTo>
                  <a:pt x="53370" y="13350"/>
                </a:lnTo>
                <a:lnTo>
                  <a:pt x="53400" y="13380"/>
                </a:lnTo>
                <a:lnTo>
                  <a:pt x="53460" y="13440"/>
                </a:lnTo>
                <a:lnTo>
                  <a:pt x="53500" y="13510"/>
                </a:lnTo>
                <a:lnTo>
                  <a:pt x="53530" y="13530"/>
                </a:lnTo>
                <a:lnTo>
                  <a:pt x="53570" y="13550"/>
                </a:lnTo>
                <a:lnTo>
                  <a:pt x="53600" y="13560"/>
                </a:lnTo>
                <a:lnTo>
                  <a:pt x="53620" y="13560"/>
                </a:lnTo>
                <a:lnTo>
                  <a:pt x="53630" y="13550"/>
                </a:lnTo>
                <a:lnTo>
                  <a:pt x="53660" y="13500"/>
                </a:lnTo>
                <a:lnTo>
                  <a:pt x="53680" y="13460"/>
                </a:lnTo>
                <a:lnTo>
                  <a:pt x="53720" y="13290"/>
                </a:lnTo>
                <a:lnTo>
                  <a:pt x="53740" y="13240"/>
                </a:lnTo>
                <a:lnTo>
                  <a:pt x="53710" y="13170"/>
                </a:lnTo>
                <a:lnTo>
                  <a:pt x="53560" y="12990"/>
                </a:lnTo>
                <a:lnTo>
                  <a:pt x="53550" y="12970"/>
                </a:lnTo>
                <a:lnTo>
                  <a:pt x="53540" y="12940"/>
                </a:lnTo>
                <a:lnTo>
                  <a:pt x="53540" y="12910"/>
                </a:lnTo>
                <a:lnTo>
                  <a:pt x="53560" y="12890"/>
                </a:lnTo>
                <a:lnTo>
                  <a:pt x="53680" y="12850"/>
                </a:lnTo>
                <a:lnTo>
                  <a:pt x="53710" y="12810"/>
                </a:lnTo>
                <a:lnTo>
                  <a:pt x="53700" y="12780"/>
                </a:lnTo>
                <a:lnTo>
                  <a:pt x="53690" y="12750"/>
                </a:lnTo>
                <a:lnTo>
                  <a:pt x="53680" y="12710"/>
                </a:lnTo>
                <a:lnTo>
                  <a:pt x="53690" y="12660"/>
                </a:lnTo>
                <a:lnTo>
                  <a:pt x="53730" y="12590"/>
                </a:lnTo>
                <a:lnTo>
                  <a:pt x="53760" y="12550"/>
                </a:lnTo>
                <a:lnTo>
                  <a:pt x="53760" y="12530"/>
                </a:lnTo>
                <a:lnTo>
                  <a:pt x="53760" y="12490"/>
                </a:lnTo>
                <a:lnTo>
                  <a:pt x="53770" y="12470"/>
                </a:lnTo>
                <a:lnTo>
                  <a:pt x="53790" y="12450"/>
                </a:lnTo>
                <a:lnTo>
                  <a:pt x="53810" y="12430"/>
                </a:lnTo>
                <a:lnTo>
                  <a:pt x="53840" y="12420"/>
                </a:lnTo>
                <a:lnTo>
                  <a:pt x="53860" y="12410"/>
                </a:lnTo>
                <a:lnTo>
                  <a:pt x="53900" y="12390"/>
                </a:lnTo>
                <a:lnTo>
                  <a:pt x="53990" y="12380"/>
                </a:lnTo>
                <a:lnTo>
                  <a:pt x="54030" y="12360"/>
                </a:lnTo>
                <a:lnTo>
                  <a:pt x="54050" y="12290"/>
                </a:lnTo>
                <a:lnTo>
                  <a:pt x="54040" y="12220"/>
                </a:lnTo>
                <a:lnTo>
                  <a:pt x="54020" y="12140"/>
                </a:lnTo>
                <a:lnTo>
                  <a:pt x="54010" y="12060"/>
                </a:lnTo>
                <a:lnTo>
                  <a:pt x="54020" y="12020"/>
                </a:lnTo>
                <a:lnTo>
                  <a:pt x="54030" y="11970"/>
                </a:lnTo>
                <a:lnTo>
                  <a:pt x="54060" y="11930"/>
                </a:lnTo>
                <a:lnTo>
                  <a:pt x="54090" y="11910"/>
                </a:lnTo>
                <a:lnTo>
                  <a:pt x="54110" y="11910"/>
                </a:lnTo>
                <a:lnTo>
                  <a:pt x="54160" y="11900"/>
                </a:lnTo>
                <a:lnTo>
                  <a:pt x="54180" y="11900"/>
                </a:lnTo>
                <a:lnTo>
                  <a:pt x="54200" y="11890"/>
                </a:lnTo>
                <a:lnTo>
                  <a:pt x="54330" y="11830"/>
                </a:lnTo>
                <a:lnTo>
                  <a:pt x="54380" y="11800"/>
                </a:lnTo>
                <a:lnTo>
                  <a:pt x="54410" y="11770"/>
                </a:lnTo>
                <a:lnTo>
                  <a:pt x="54430" y="11740"/>
                </a:lnTo>
                <a:lnTo>
                  <a:pt x="54450" y="11540"/>
                </a:lnTo>
                <a:lnTo>
                  <a:pt x="54470" y="11470"/>
                </a:lnTo>
                <a:lnTo>
                  <a:pt x="54520" y="11420"/>
                </a:lnTo>
                <a:lnTo>
                  <a:pt x="54600" y="11410"/>
                </a:lnTo>
                <a:lnTo>
                  <a:pt x="54640" y="11440"/>
                </a:lnTo>
                <a:lnTo>
                  <a:pt x="54650" y="11480"/>
                </a:lnTo>
                <a:lnTo>
                  <a:pt x="54640" y="11570"/>
                </a:lnTo>
                <a:lnTo>
                  <a:pt x="54640" y="11660"/>
                </a:lnTo>
                <a:lnTo>
                  <a:pt x="54650" y="11690"/>
                </a:lnTo>
                <a:lnTo>
                  <a:pt x="54680" y="11670"/>
                </a:lnTo>
                <a:lnTo>
                  <a:pt x="54690" y="11670"/>
                </a:lnTo>
                <a:lnTo>
                  <a:pt x="54710" y="11700"/>
                </a:lnTo>
                <a:lnTo>
                  <a:pt x="54730" y="11730"/>
                </a:lnTo>
                <a:lnTo>
                  <a:pt x="54760" y="11760"/>
                </a:lnTo>
                <a:lnTo>
                  <a:pt x="54800" y="11780"/>
                </a:lnTo>
                <a:lnTo>
                  <a:pt x="54860" y="11790"/>
                </a:lnTo>
                <a:lnTo>
                  <a:pt x="54890" y="11810"/>
                </a:lnTo>
                <a:lnTo>
                  <a:pt x="54910" y="11800"/>
                </a:lnTo>
                <a:lnTo>
                  <a:pt x="54920" y="11780"/>
                </a:lnTo>
                <a:lnTo>
                  <a:pt x="54930" y="11780"/>
                </a:lnTo>
                <a:lnTo>
                  <a:pt x="54980" y="11780"/>
                </a:lnTo>
                <a:lnTo>
                  <a:pt x="55010" y="11790"/>
                </a:lnTo>
                <a:lnTo>
                  <a:pt x="55040" y="11810"/>
                </a:lnTo>
                <a:lnTo>
                  <a:pt x="55070" y="11840"/>
                </a:lnTo>
                <a:lnTo>
                  <a:pt x="55090" y="11840"/>
                </a:lnTo>
                <a:lnTo>
                  <a:pt x="55120" y="11800"/>
                </a:lnTo>
                <a:lnTo>
                  <a:pt x="55180" y="11740"/>
                </a:lnTo>
                <a:lnTo>
                  <a:pt x="55160" y="11690"/>
                </a:lnTo>
                <a:lnTo>
                  <a:pt x="55190" y="11600"/>
                </a:lnTo>
                <a:lnTo>
                  <a:pt x="55280" y="11470"/>
                </a:lnTo>
                <a:lnTo>
                  <a:pt x="55320" y="11420"/>
                </a:lnTo>
                <a:lnTo>
                  <a:pt x="55330" y="11410"/>
                </a:lnTo>
                <a:lnTo>
                  <a:pt x="55350" y="11420"/>
                </a:lnTo>
                <a:lnTo>
                  <a:pt x="55370" y="11440"/>
                </a:lnTo>
                <a:lnTo>
                  <a:pt x="55390" y="11450"/>
                </a:lnTo>
                <a:lnTo>
                  <a:pt x="55420" y="11440"/>
                </a:lnTo>
                <a:lnTo>
                  <a:pt x="55430" y="11430"/>
                </a:lnTo>
                <a:lnTo>
                  <a:pt x="55440" y="11380"/>
                </a:lnTo>
                <a:lnTo>
                  <a:pt x="55460" y="11360"/>
                </a:lnTo>
                <a:lnTo>
                  <a:pt x="55470" y="11350"/>
                </a:lnTo>
                <a:lnTo>
                  <a:pt x="55520" y="11340"/>
                </a:lnTo>
                <a:lnTo>
                  <a:pt x="55530" y="11330"/>
                </a:lnTo>
                <a:lnTo>
                  <a:pt x="55550" y="11300"/>
                </a:lnTo>
                <a:lnTo>
                  <a:pt x="55550" y="11270"/>
                </a:lnTo>
                <a:lnTo>
                  <a:pt x="55540" y="11150"/>
                </a:lnTo>
                <a:lnTo>
                  <a:pt x="55550" y="11120"/>
                </a:lnTo>
                <a:lnTo>
                  <a:pt x="55550" y="11110"/>
                </a:lnTo>
                <a:lnTo>
                  <a:pt x="55550" y="11100"/>
                </a:lnTo>
                <a:lnTo>
                  <a:pt x="55570" y="11080"/>
                </a:lnTo>
                <a:lnTo>
                  <a:pt x="55580" y="11060"/>
                </a:lnTo>
                <a:lnTo>
                  <a:pt x="55590" y="11060"/>
                </a:lnTo>
                <a:lnTo>
                  <a:pt x="55600" y="11020"/>
                </a:lnTo>
                <a:lnTo>
                  <a:pt x="55600" y="10980"/>
                </a:lnTo>
                <a:lnTo>
                  <a:pt x="55600" y="10900"/>
                </a:lnTo>
                <a:lnTo>
                  <a:pt x="55590" y="10830"/>
                </a:lnTo>
                <a:lnTo>
                  <a:pt x="55590" y="10790"/>
                </a:lnTo>
                <a:lnTo>
                  <a:pt x="55610" y="10760"/>
                </a:lnTo>
                <a:lnTo>
                  <a:pt x="55630" y="10750"/>
                </a:lnTo>
                <a:lnTo>
                  <a:pt x="55680" y="10760"/>
                </a:lnTo>
                <a:lnTo>
                  <a:pt x="55690" y="10760"/>
                </a:lnTo>
                <a:lnTo>
                  <a:pt x="55710" y="10750"/>
                </a:lnTo>
                <a:lnTo>
                  <a:pt x="55760" y="10700"/>
                </a:lnTo>
                <a:lnTo>
                  <a:pt x="55760" y="10760"/>
                </a:lnTo>
                <a:lnTo>
                  <a:pt x="55760" y="10790"/>
                </a:lnTo>
                <a:lnTo>
                  <a:pt x="55780" y="10780"/>
                </a:lnTo>
                <a:lnTo>
                  <a:pt x="55820" y="10740"/>
                </a:lnTo>
                <a:lnTo>
                  <a:pt x="55840" y="10720"/>
                </a:lnTo>
                <a:lnTo>
                  <a:pt x="55880" y="10720"/>
                </a:lnTo>
                <a:lnTo>
                  <a:pt x="56060" y="10760"/>
                </a:lnTo>
                <a:lnTo>
                  <a:pt x="56100" y="10750"/>
                </a:lnTo>
                <a:lnTo>
                  <a:pt x="56210" y="10780"/>
                </a:lnTo>
                <a:lnTo>
                  <a:pt x="56260" y="10810"/>
                </a:lnTo>
                <a:lnTo>
                  <a:pt x="56300" y="10870"/>
                </a:lnTo>
                <a:lnTo>
                  <a:pt x="56470" y="10950"/>
                </a:lnTo>
                <a:lnTo>
                  <a:pt x="56570" y="10900"/>
                </a:lnTo>
                <a:lnTo>
                  <a:pt x="56610" y="10900"/>
                </a:lnTo>
                <a:lnTo>
                  <a:pt x="56700" y="10900"/>
                </a:lnTo>
                <a:lnTo>
                  <a:pt x="56730" y="10890"/>
                </a:lnTo>
                <a:lnTo>
                  <a:pt x="56780" y="10860"/>
                </a:lnTo>
                <a:lnTo>
                  <a:pt x="56820" y="10820"/>
                </a:lnTo>
                <a:lnTo>
                  <a:pt x="56840" y="10820"/>
                </a:lnTo>
                <a:lnTo>
                  <a:pt x="56860" y="10830"/>
                </a:lnTo>
                <a:lnTo>
                  <a:pt x="56870" y="10840"/>
                </a:lnTo>
                <a:lnTo>
                  <a:pt x="56880" y="10870"/>
                </a:lnTo>
                <a:lnTo>
                  <a:pt x="56880" y="10900"/>
                </a:lnTo>
                <a:lnTo>
                  <a:pt x="56870" y="10920"/>
                </a:lnTo>
                <a:lnTo>
                  <a:pt x="56850" y="10920"/>
                </a:lnTo>
                <a:lnTo>
                  <a:pt x="56800" y="10940"/>
                </a:lnTo>
                <a:lnTo>
                  <a:pt x="56790" y="10940"/>
                </a:lnTo>
                <a:lnTo>
                  <a:pt x="56800" y="10960"/>
                </a:lnTo>
                <a:lnTo>
                  <a:pt x="56810" y="10980"/>
                </a:lnTo>
                <a:lnTo>
                  <a:pt x="56820" y="11000"/>
                </a:lnTo>
                <a:lnTo>
                  <a:pt x="56820" y="11020"/>
                </a:lnTo>
                <a:lnTo>
                  <a:pt x="56820" y="11030"/>
                </a:lnTo>
                <a:lnTo>
                  <a:pt x="56820" y="11050"/>
                </a:lnTo>
                <a:lnTo>
                  <a:pt x="56830" y="11070"/>
                </a:lnTo>
                <a:lnTo>
                  <a:pt x="56870" y="11110"/>
                </a:lnTo>
                <a:lnTo>
                  <a:pt x="56870" y="11130"/>
                </a:lnTo>
                <a:lnTo>
                  <a:pt x="56890" y="11160"/>
                </a:lnTo>
                <a:lnTo>
                  <a:pt x="56990" y="11240"/>
                </a:lnTo>
                <a:lnTo>
                  <a:pt x="57020" y="11260"/>
                </a:lnTo>
                <a:lnTo>
                  <a:pt x="57100" y="11280"/>
                </a:lnTo>
                <a:lnTo>
                  <a:pt x="57190" y="11280"/>
                </a:lnTo>
                <a:lnTo>
                  <a:pt x="57770" y="11210"/>
                </a:lnTo>
                <a:lnTo>
                  <a:pt x="57810" y="11220"/>
                </a:lnTo>
                <a:lnTo>
                  <a:pt x="57830" y="11310"/>
                </a:lnTo>
                <a:lnTo>
                  <a:pt x="57860" y="11350"/>
                </a:lnTo>
                <a:lnTo>
                  <a:pt x="57900" y="11360"/>
                </a:lnTo>
                <a:lnTo>
                  <a:pt x="57940" y="11360"/>
                </a:lnTo>
                <a:lnTo>
                  <a:pt x="57970" y="11340"/>
                </a:lnTo>
                <a:lnTo>
                  <a:pt x="58020" y="11290"/>
                </a:lnTo>
                <a:lnTo>
                  <a:pt x="58050" y="11280"/>
                </a:lnTo>
                <a:lnTo>
                  <a:pt x="58090" y="11280"/>
                </a:lnTo>
                <a:lnTo>
                  <a:pt x="58220" y="11330"/>
                </a:lnTo>
                <a:lnTo>
                  <a:pt x="58270" y="11330"/>
                </a:lnTo>
                <a:lnTo>
                  <a:pt x="58300" y="11340"/>
                </a:lnTo>
                <a:lnTo>
                  <a:pt x="58310" y="11350"/>
                </a:lnTo>
                <a:lnTo>
                  <a:pt x="58300" y="11360"/>
                </a:lnTo>
                <a:lnTo>
                  <a:pt x="58200" y="11430"/>
                </a:lnTo>
                <a:lnTo>
                  <a:pt x="58010" y="11520"/>
                </a:lnTo>
                <a:lnTo>
                  <a:pt x="57910" y="11530"/>
                </a:lnTo>
                <a:lnTo>
                  <a:pt x="57700" y="11460"/>
                </a:lnTo>
                <a:lnTo>
                  <a:pt x="57670" y="11460"/>
                </a:lnTo>
                <a:lnTo>
                  <a:pt x="57650" y="11450"/>
                </a:lnTo>
                <a:lnTo>
                  <a:pt x="57640" y="11450"/>
                </a:lnTo>
                <a:lnTo>
                  <a:pt x="57610" y="11460"/>
                </a:lnTo>
                <a:lnTo>
                  <a:pt x="57370" y="11560"/>
                </a:lnTo>
                <a:lnTo>
                  <a:pt x="57240" y="11600"/>
                </a:lnTo>
                <a:lnTo>
                  <a:pt x="57190" y="11630"/>
                </a:lnTo>
                <a:lnTo>
                  <a:pt x="57150" y="11650"/>
                </a:lnTo>
                <a:lnTo>
                  <a:pt x="57030" y="11680"/>
                </a:lnTo>
                <a:lnTo>
                  <a:pt x="56950" y="11710"/>
                </a:lnTo>
                <a:lnTo>
                  <a:pt x="56920" y="11710"/>
                </a:lnTo>
                <a:lnTo>
                  <a:pt x="56900" y="11710"/>
                </a:lnTo>
                <a:lnTo>
                  <a:pt x="56880" y="11710"/>
                </a:lnTo>
                <a:lnTo>
                  <a:pt x="56860" y="11700"/>
                </a:lnTo>
                <a:lnTo>
                  <a:pt x="56780" y="11680"/>
                </a:lnTo>
                <a:lnTo>
                  <a:pt x="56720" y="11680"/>
                </a:lnTo>
                <a:lnTo>
                  <a:pt x="56690" y="11680"/>
                </a:lnTo>
                <a:lnTo>
                  <a:pt x="56650" y="11690"/>
                </a:lnTo>
                <a:lnTo>
                  <a:pt x="56620" y="11700"/>
                </a:lnTo>
                <a:lnTo>
                  <a:pt x="56540" y="11750"/>
                </a:lnTo>
                <a:lnTo>
                  <a:pt x="56520" y="11770"/>
                </a:lnTo>
                <a:lnTo>
                  <a:pt x="56490" y="11790"/>
                </a:lnTo>
                <a:lnTo>
                  <a:pt x="56460" y="11840"/>
                </a:lnTo>
                <a:lnTo>
                  <a:pt x="56440" y="11870"/>
                </a:lnTo>
                <a:lnTo>
                  <a:pt x="56420" y="11930"/>
                </a:lnTo>
                <a:lnTo>
                  <a:pt x="56410" y="11950"/>
                </a:lnTo>
                <a:lnTo>
                  <a:pt x="56390" y="11970"/>
                </a:lnTo>
                <a:lnTo>
                  <a:pt x="56370" y="11980"/>
                </a:lnTo>
                <a:lnTo>
                  <a:pt x="56260" y="12030"/>
                </a:lnTo>
                <a:lnTo>
                  <a:pt x="56370" y="12140"/>
                </a:lnTo>
                <a:lnTo>
                  <a:pt x="56390" y="12180"/>
                </a:lnTo>
                <a:lnTo>
                  <a:pt x="56430" y="12210"/>
                </a:lnTo>
                <a:lnTo>
                  <a:pt x="56450" y="12220"/>
                </a:lnTo>
                <a:lnTo>
                  <a:pt x="56500" y="12230"/>
                </a:lnTo>
                <a:lnTo>
                  <a:pt x="56530" y="12240"/>
                </a:lnTo>
                <a:lnTo>
                  <a:pt x="56540" y="12250"/>
                </a:lnTo>
                <a:lnTo>
                  <a:pt x="56550" y="12250"/>
                </a:lnTo>
                <a:lnTo>
                  <a:pt x="56570" y="12240"/>
                </a:lnTo>
                <a:lnTo>
                  <a:pt x="56580" y="12240"/>
                </a:lnTo>
                <a:lnTo>
                  <a:pt x="56590" y="12240"/>
                </a:lnTo>
                <a:lnTo>
                  <a:pt x="56600" y="12240"/>
                </a:lnTo>
                <a:lnTo>
                  <a:pt x="56610" y="12260"/>
                </a:lnTo>
                <a:lnTo>
                  <a:pt x="56620" y="12290"/>
                </a:lnTo>
                <a:lnTo>
                  <a:pt x="56620" y="12400"/>
                </a:lnTo>
                <a:lnTo>
                  <a:pt x="56620" y="12420"/>
                </a:lnTo>
                <a:lnTo>
                  <a:pt x="56600" y="12470"/>
                </a:lnTo>
                <a:lnTo>
                  <a:pt x="56580" y="12460"/>
                </a:lnTo>
                <a:lnTo>
                  <a:pt x="56530" y="12440"/>
                </a:lnTo>
                <a:lnTo>
                  <a:pt x="56510" y="12430"/>
                </a:lnTo>
                <a:lnTo>
                  <a:pt x="56460" y="12430"/>
                </a:lnTo>
                <a:lnTo>
                  <a:pt x="56380" y="12460"/>
                </a:lnTo>
                <a:lnTo>
                  <a:pt x="56340" y="12470"/>
                </a:lnTo>
                <a:lnTo>
                  <a:pt x="56300" y="12470"/>
                </a:lnTo>
                <a:lnTo>
                  <a:pt x="56270" y="12480"/>
                </a:lnTo>
                <a:lnTo>
                  <a:pt x="56240" y="12490"/>
                </a:lnTo>
                <a:lnTo>
                  <a:pt x="56210" y="12520"/>
                </a:lnTo>
                <a:lnTo>
                  <a:pt x="56190" y="12560"/>
                </a:lnTo>
                <a:lnTo>
                  <a:pt x="56180" y="12570"/>
                </a:lnTo>
                <a:lnTo>
                  <a:pt x="56160" y="12580"/>
                </a:lnTo>
                <a:lnTo>
                  <a:pt x="56140" y="12580"/>
                </a:lnTo>
                <a:lnTo>
                  <a:pt x="56070" y="12560"/>
                </a:lnTo>
                <a:lnTo>
                  <a:pt x="56040" y="12550"/>
                </a:lnTo>
                <a:lnTo>
                  <a:pt x="55980" y="12510"/>
                </a:lnTo>
                <a:lnTo>
                  <a:pt x="55950" y="12490"/>
                </a:lnTo>
                <a:lnTo>
                  <a:pt x="55920" y="12500"/>
                </a:lnTo>
                <a:lnTo>
                  <a:pt x="55850" y="12530"/>
                </a:lnTo>
                <a:lnTo>
                  <a:pt x="55730" y="12540"/>
                </a:lnTo>
                <a:lnTo>
                  <a:pt x="55700" y="12540"/>
                </a:lnTo>
                <a:lnTo>
                  <a:pt x="55670" y="12520"/>
                </a:lnTo>
                <a:lnTo>
                  <a:pt x="55660" y="12510"/>
                </a:lnTo>
                <a:lnTo>
                  <a:pt x="55650" y="12480"/>
                </a:lnTo>
                <a:lnTo>
                  <a:pt x="55640" y="12470"/>
                </a:lnTo>
                <a:lnTo>
                  <a:pt x="55630" y="12460"/>
                </a:lnTo>
                <a:lnTo>
                  <a:pt x="55570" y="12450"/>
                </a:lnTo>
                <a:lnTo>
                  <a:pt x="55560" y="12450"/>
                </a:lnTo>
                <a:lnTo>
                  <a:pt x="55550" y="12430"/>
                </a:lnTo>
                <a:lnTo>
                  <a:pt x="55540" y="12420"/>
                </a:lnTo>
                <a:lnTo>
                  <a:pt x="55530" y="12410"/>
                </a:lnTo>
                <a:lnTo>
                  <a:pt x="55500" y="12420"/>
                </a:lnTo>
                <a:lnTo>
                  <a:pt x="55470" y="12430"/>
                </a:lnTo>
                <a:lnTo>
                  <a:pt x="55450" y="12430"/>
                </a:lnTo>
                <a:lnTo>
                  <a:pt x="55410" y="12410"/>
                </a:lnTo>
                <a:lnTo>
                  <a:pt x="55350" y="12350"/>
                </a:lnTo>
                <a:lnTo>
                  <a:pt x="55310" y="12330"/>
                </a:lnTo>
                <a:lnTo>
                  <a:pt x="54960" y="12340"/>
                </a:lnTo>
                <a:lnTo>
                  <a:pt x="54930" y="12350"/>
                </a:lnTo>
                <a:lnTo>
                  <a:pt x="54770" y="12420"/>
                </a:lnTo>
                <a:lnTo>
                  <a:pt x="54740" y="12430"/>
                </a:lnTo>
                <a:lnTo>
                  <a:pt x="54710" y="12440"/>
                </a:lnTo>
                <a:lnTo>
                  <a:pt x="54680" y="12460"/>
                </a:lnTo>
                <a:lnTo>
                  <a:pt x="54660" y="12490"/>
                </a:lnTo>
                <a:lnTo>
                  <a:pt x="54640" y="12510"/>
                </a:lnTo>
                <a:lnTo>
                  <a:pt x="54590" y="12550"/>
                </a:lnTo>
                <a:lnTo>
                  <a:pt x="54510" y="12630"/>
                </a:lnTo>
                <a:lnTo>
                  <a:pt x="54390" y="12800"/>
                </a:lnTo>
                <a:lnTo>
                  <a:pt x="54280" y="12930"/>
                </a:lnTo>
                <a:lnTo>
                  <a:pt x="54230" y="13000"/>
                </a:lnTo>
                <a:lnTo>
                  <a:pt x="54220" y="13020"/>
                </a:lnTo>
                <a:lnTo>
                  <a:pt x="54210" y="13090"/>
                </a:lnTo>
                <a:lnTo>
                  <a:pt x="54200" y="13110"/>
                </a:lnTo>
                <a:lnTo>
                  <a:pt x="54170" y="13150"/>
                </a:lnTo>
                <a:lnTo>
                  <a:pt x="54160" y="13190"/>
                </a:lnTo>
                <a:lnTo>
                  <a:pt x="54150" y="13280"/>
                </a:lnTo>
                <a:lnTo>
                  <a:pt x="54130" y="13370"/>
                </a:lnTo>
                <a:lnTo>
                  <a:pt x="54110" y="13410"/>
                </a:lnTo>
                <a:lnTo>
                  <a:pt x="54090" y="13450"/>
                </a:lnTo>
                <a:lnTo>
                  <a:pt x="54020" y="13500"/>
                </a:lnTo>
                <a:lnTo>
                  <a:pt x="54010" y="13520"/>
                </a:lnTo>
                <a:lnTo>
                  <a:pt x="54010" y="13540"/>
                </a:lnTo>
                <a:lnTo>
                  <a:pt x="54010" y="13590"/>
                </a:lnTo>
                <a:lnTo>
                  <a:pt x="54000" y="13680"/>
                </a:lnTo>
                <a:lnTo>
                  <a:pt x="53990" y="13730"/>
                </a:lnTo>
                <a:lnTo>
                  <a:pt x="53970" y="13760"/>
                </a:lnTo>
                <a:lnTo>
                  <a:pt x="53960" y="13800"/>
                </a:lnTo>
                <a:lnTo>
                  <a:pt x="53960" y="13850"/>
                </a:lnTo>
                <a:lnTo>
                  <a:pt x="54000" y="14100"/>
                </a:lnTo>
                <a:lnTo>
                  <a:pt x="54010" y="14140"/>
                </a:lnTo>
                <a:lnTo>
                  <a:pt x="54070" y="14210"/>
                </a:lnTo>
                <a:lnTo>
                  <a:pt x="54080" y="14260"/>
                </a:lnTo>
                <a:lnTo>
                  <a:pt x="54080" y="14280"/>
                </a:lnTo>
                <a:lnTo>
                  <a:pt x="54060" y="14320"/>
                </a:lnTo>
                <a:lnTo>
                  <a:pt x="54060" y="14340"/>
                </a:lnTo>
                <a:lnTo>
                  <a:pt x="54060" y="14360"/>
                </a:lnTo>
                <a:lnTo>
                  <a:pt x="54080" y="14400"/>
                </a:lnTo>
                <a:lnTo>
                  <a:pt x="54110" y="14600"/>
                </a:lnTo>
                <a:lnTo>
                  <a:pt x="54140" y="14680"/>
                </a:lnTo>
                <a:lnTo>
                  <a:pt x="54450" y="15140"/>
                </a:lnTo>
                <a:lnTo>
                  <a:pt x="54470" y="15160"/>
                </a:lnTo>
                <a:lnTo>
                  <a:pt x="54560" y="15230"/>
                </a:lnTo>
                <a:lnTo>
                  <a:pt x="54610" y="15240"/>
                </a:lnTo>
                <a:lnTo>
                  <a:pt x="54650" y="15220"/>
                </a:lnTo>
                <a:lnTo>
                  <a:pt x="54690" y="15180"/>
                </a:lnTo>
                <a:lnTo>
                  <a:pt x="54730" y="15160"/>
                </a:lnTo>
                <a:lnTo>
                  <a:pt x="54780" y="15170"/>
                </a:lnTo>
                <a:lnTo>
                  <a:pt x="54810" y="15200"/>
                </a:lnTo>
                <a:lnTo>
                  <a:pt x="54830" y="15240"/>
                </a:lnTo>
                <a:lnTo>
                  <a:pt x="54850" y="15280"/>
                </a:lnTo>
                <a:lnTo>
                  <a:pt x="54870" y="15290"/>
                </a:lnTo>
                <a:lnTo>
                  <a:pt x="54890" y="15300"/>
                </a:lnTo>
                <a:lnTo>
                  <a:pt x="54930" y="15300"/>
                </a:lnTo>
                <a:lnTo>
                  <a:pt x="54950" y="15310"/>
                </a:lnTo>
                <a:lnTo>
                  <a:pt x="54970" y="15330"/>
                </a:lnTo>
                <a:lnTo>
                  <a:pt x="54990" y="15380"/>
                </a:lnTo>
                <a:lnTo>
                  <a:pt x="55120" y="15570"/>
                </a:lnTo>
                <a:lnTo>
                  <a:pt x="55130" y="15590"/>
                </a:lnTo>
                <a:lnTo>
                  <a:pt x="55130" y="15610"/>
                </a:lnTo>
                <a:lnTo>
                  <a:pt x="55120" y="15630"/>
                </a:lnTo>
                <a:lnTo>
                  <a:pt x="55110" y="15650"/>
                </a:lnTo>
                <a:lnTo>
                  <a:pt x="55100" y="15670"/>
                </a:lnTo>
                <a:lnTo>
                  <a:pt x="55100" y="15680"/>
                </a:lnTo>
                <a:lnTo>
                  <a:pt x="55100" y="15710"/>
                </a:lnTo>
                <a:lnTo>
                  <a:pt x="55090" y="15760"/>
                </a:lnTo>
                <a:lnTo>
                  <a:pt x="55080" y="15790"/>
                </a:lnTo>
                <a:lnTo>
                  <a:pt x="55100" y="15810"/>
                </a:lnTo>
                <a:lnTo>
                  <a:pt x="55190" y="15910"/>
                </a:lnTo>
                <a:lnTo>
                  <a:pt x="55210" y="15950"/>
                </a:lnTo>
                <a:lnTo>
                  <a:pt x="55230" y="16030"/>
                </a:lnTo>
                <a:lnTo>
                  <a:pt x="55250" y="16080"/>
                </a:lnTo>
                <a:lnTo>
                  <a:pt x="55270" y="16120"/>
                </a:lnTo>
                <a:lnTo>
                  <a:pt x="55300" y="16140"/>
                </a:lnTo>
                <a:lnTo>
                  <a:pt x="55420" y="16090"/>
                </a:lnTo>
                <a:lnTo>
                  <a:pt x="55420" y="16070"/>
                </a:lnTo>
                <a:lnTo>
                  <a:pt x="55560" y="16040"/>
                </a:lnTo>
                <a:lnTo>
                  <a:pt x="55610" y="16030"/>
                </a:lnTo>
                <a:lnTo>
                  <a:pt x="55610" y="16040"/>
                </a:lnTo>
                <a:lnTo>
                  <a:pt x="55600" y="16110"/>
                </a:lnTo>
                <a:lnTo>
                  <a:pt x="55610" y="16120"/>
                </a:lnTo>
                <a:lnTo>
                  <a:pt x="55640" y="16130"/>
                </a:lnTo>
                <a:lnTo>
                  <a:pt x="55680" y="16140"/>
                </a:lnTo>
                <a:lnTo>
                  <a:pt x="55730" y="16140"/>
                </a:lnTo>
                <a:lnTo>
                  <a:pt x="55860" y="16130"/>
                </a:lnTo>
                <a:lnTo>
                  <a:pt x="55900" y="16120"/>
                </a:lnTo>
                <a:lnTo>
                  <a:pt x="55920" y="16110"/>
                </a:lnTo>
                <a:lnTo>
                  <a:pt x="55940" y="16120"/>
                </a:lnTo>
                <a:lnTo>
                  <a:pt x="55990" y="16170"/>
                </a:lnTo>
                <a:lnTo>
                  <a:pt x="56010" y="16180"/>
                </a:lnTo>
                <a:lnTo>
                  <a:pt x="56090" y="16190"/>
                </a:lnTo>
                <a:lnTo>
                  <a:pt x="56150" y="16160"/>
                </a:lnTo>
                <a:lnTo>
                  <a:pt x="56200" y="16110"/>
                </a:lnTo>
                <a:lnTo>
                  <a:pt x="56270" y="16000"/>
                </a:lnTo>
                <a:lnTo>
                  <a:pt x="56290" y="15960"/>
                </a:lnTo>
                <a:lnTo>
                  <a:pt x="56300" y="15890"/>
                </a:lnTo>
                <a:lnTo>
                  <a:pt x="56320" y="15800"/>
                </a:lnTo>
                <a:lnTo>
                  <a:pt x="56330" y="15760"/>
                </a:lnTo>
                <a:lnTo>
                  <a:pt x="56350" y="15740"/>
                </a:lnTo>
                <a:lnTo>
                  <a:pt x="56380" y="15710"/>
                </a:lnTo>
                <a:lnTo>
                  <a:pt x="56420" y="15680"/>
                </a:lnTo>
                <a:lnTo>
                  <a:pt x="56450" y="15670"/>
                </a:lnTo>
                <a:lnTo>
                  <a:pt x="56470" y="15650"/>
                </a:lnTo>
                <a:lnTo>
                  <a:pt x="56490" y="15620"/>
                </a:lnTo>
                <a:lnTo>
                  <a:pt x="56520" y="15560"/>
                </a:lnTo>
                <a:lnTo>
                  <a:pt x="56570" y="15490"/>
                </a:lnTo>
                <a:lnTo>
                  <a:pt x="56680" y="15400"/>
                </a:lnTo>
                <a:lnTo>
                  <a:pt x="56790" y="15230"/>
                </a:lnTo>
                <a:lnTo>
                  <a:pt x="56840" y="15170"/>
                </a:lnTo>
                <a:lnTo>
                  <a:pt x="56930" y="15080"/>
                </a:lnTo>
                <a:lnTo>
                  <a:pt x="56960" y="15060"/>
                </a:lnTo>
                <a:lnTo>
                  <a:pt x="57000" y="15060"/>
                </a:lnTo>
                <a:lnTo>
                  <a:pt x="57090" y="15060"/>
                </a:lnTo>
                <a:lnTo>
                  <a:pt x="57100" y="15050"/>
                </a:lnTo>
                <a:lnTo>
                  <a:pt x="57100" y="15030"/>
                </a:lnTo>
                <a:lnTo>
                  <a:pt x="57100" y="15010"/>
                </a:lnTo>
                <a:lnTo>
                  <a:pt x="57110" y="14990"/>
                </a:lnTo>
                <a:lnTo>
                  <a:pt x="57120" y="14980"/>
                </a:lnTo>
                <a:lnTo>
                  <a:pt x="57170" y="14970"/>
                </a:lnTo>
                <a:lnTo>
                  <a:pt x="57190" y="14960"/>
                </a:lnTo>
                <a:lnTo>
                  <a:pt x="57210" y="14970"/>
                </a:lnTo>
                <a:lnTo>
                  <a:pt x="57230" y="14980"/>
                </a:lnTo>
                <a:lnTo>
                  <a:pt x="57240" y="14980"/>
                </a:lnTo>
                <a:lnTo>
                  <a:pt x="57250" y="14990"/>
                </a:lnTo>
                <a:lnTo>
                  <a:pt x="57250" y="15110"/>
                </a:lnTo>
                <a:lnTo>
                  <a:pt x="57250" y="15140"/>
                </a:lnTo>
                <a:lnTo>
                  <a:pt x="57310" y="15180"/>
                </a:lnTo>
                <a:lnTo>
                  <a:pt x="57330" y="15210"/>
                </a:lnTo>
                <a:lnTo>
                  <a:pt x="57340" y="15220"/>
                </a:lnTo>
                <a:lnTo>
                  <a:pt x="57360" y="15230"/>
                </a:lnTo>
                <a:lnTo>
                  <a:pt x="57530" y="15230"/>
                </a:lnTo>
                <a:lnTo>
                  <a:pt x="57610" y="15240"/>
                </a:lnTo>
                <a:lnTo>
                  <a:pt x="57700" y="15260"/>
                </a:lnTo>
                <a:lnTo>
                  <a:pt x="57770" y="15270"/>
                </a:lnTo>
                <a:lnTo>
                  <a:pt x="57850" y="15250"/>
                </a:lnTo>
                <a:lnTo>
                  <a:pt x="57920" y="15210"/>
                </a:lnTo>
                <a:lnTo>
                  <a:pt x="57960" y="15200"/>
                </a:lnTo>
                <a:lnTo>
                  <a:pt x="58010" y="15190"/>
                </a:lnTo>
                <a:lnTo>
                  <a:pt x="58050" y="15200"/>
                </a:lnTo>
                <a:lnTo>
                  <a:pt x="58090" y="15210"/>
                </a:lnTo>
                <a:lnTo>
                  <a:pt x="58130" y="15210"/>
                </a:lnTo>
                <a:lnTo>
                  <a:pt x="58180" y="15180"/>
                </a:lnTo>
                <a:lnTo>
                  <a:pt x="58200" y="15140"/>
                </a:lnTo>
                <a:lnTo>
                  <a:pt x="58220" y="15070"/>
                </a:lnTo>
                <a:lnTo>
                  <a:pt x="58240" y="15000"/>
                </a:lnTo>
                <a:lnTo>
                  <a:pt x="58230" y="14960"/>
                </a:lnTo>
                <a:lnTo>
                  <a:pt x="58300" y="14900"/>
                </a:lnTo>
                <a:lnTo>
                  <a:pt x="58330" y="14890"/>
                </a:lnTo>
                <a:lnTo>
                  <a:pt x="58730" y="14880"/>
                </a:lnTo>
                <a:lnTo>
                  <a:pt x="58810" y="14870"/>
                </a:lnTo>
                <a:lnTo>
                  <a:pt x="58880" y="14860"/>
                </a:lnTo>
                <a:lnTo>
                  <a:pt x="59020" y="14900"/>
                </a:lnTo>
                <a:lnTo>
                  <a:pt x="59100" y="14890"/>
                </a:lnTo>
                <a:lnTo>
                  <a:pt x="59110" y="14890"/>
                </a:lnTo>
                <a:lnTo>
                  <a:pt x="59120" y="14880"/>
                </a:lnTo>
                <a:lnTo>
                  <a:pt x="59130" y="14870"/>
                </a:lnTo>
                <a:lnTo>
                  <a:pt x="59150" y="14870"/>
                </a:lnTo>
                <a:lnTo>
                  <a:pt x="59180" y="14870"/>
                </a:lnTo>
                <a:lnTo>
                  <a:pt x="59220" y="14900"/>
                </a:lnTo>
                <a:lnTo>
                  <a:pt x="59270" y="14920"/>
                </a:lnTo>
                <a:lnTo>
                  <a:pt x="59300" y="14930"/>
                </a:lnTo>
                <a:lnTo>
                  <a:pt x="59340" y="14950"/>
                </a:lnTo>
                <a:lnTo>
                  <a:pt x="59380" y="14950"/>
                </a:lnTo>
                <a:lnTo>
                  <a:pt x="59480" y="14910"/>
                </a:lnTo>
                <a:lnTo>
                  <a:pt x="59730" y="14890"/>
                </a:lnTo>
                <a:lnTo>
                  <a:pt x="59760" y="14880"/>
                </a:lnTo>
                <a:lnTo>
                  <a:pt x="59790" y="14870"/>
                </a:lnTo>
                <a:lnTo>
                  <a:pt x="59820" y="14840"/>
                </a:lnTo>
                <a:lnTo>
                  <a:pt x="59820" y="14830"/>
                </a:lnTo>
                <a:lnTo>
                  <a:pt x="59700" y="14800"/>
                </a:lnTo>
                <a:lnTo>
                  <a:pt x="59690" y="14790"/>
                </a:lnTo>
                <a:lnTo>
                  <a:pt x="59670" y="14770"/>
                </a:lnTo>
                <a:lnTo>
                  <a:pt x="59670" y="14760"/>
                </a:lnTo>
                <a:lnTo>
                  <a:pt x="59640" y="14750"/>
                </a:lnTo>
                <a:lnTo>
                  <a:pt x="59460" y="14740"/>
                </a:lnTo>
                <a:lnTo>
                  <a:pt x="59440" y="14730"/>
                </a:lnTo>
                <a:lnTo>
                  <a:pt x="59410" y="14720"/>
                </a:lnTo>
                <a:lnTo>
                  <a:pt x="59390" y="14700"/>
                </a:lnTo>
                <a:lnTo>
                  <a:pt x="59370" y="14680"/>
                </a:lnTo>
                <a:lnTo>
                  <a:pt x="59370" y="14660"/>
                </a:lnTo>
                <a:lnTo>
                  <a:pt x="59410" y="14650"/>
                </a:lnTo>
                <a:lnTo>
                  <a:pt x="59430" y="14670"/>
                </a:lnTo>
                <a:lnTo>
                  <a:pt x="59460" y="14660"/>
                </a:lnTo>
                <a:lnTo>
                  <a:pt x="59520" y="14620"/>
                </a:lnTo>
                <a:lnTo>
                  <a:pt x="59530" y="14610"/>
                </a:lnTo>
                <a:lnTo>
                  <a:pt x="59540" y="14600"/>
                </a:lnTo>
                <a:lnTo>
                  <a:pt x="59550" y="14590"/>
                </a:lnTo>
                <a:lnTo>
                  <a:pt x="59580" y="14610"/>
                </a:lnTo>
                <a:lnTo>
                  <a:pt x="59590" y="14610"/>
                </a:lnTo>
                <a:lnTo>
                  <a:pt x="59610" y="14600"/>
                </a:lnTo>
                <a:lnTo>
                  <a:pt x="59610" y="14590"/>
                </a:lnTo>
                <a:lnTo>
                  <a:pt x="59790" y="14580"/>
                </a:lnTo>
                <a:lnTo>
                  <a:pt x="59830" y="14570"/>
                </a:lnTo>
                <a:lnTo>
                  <a:pt x="59850" y="14580"/>
                </a:lnTo>
                <a:lnTo>
                  <a:pt x="59890" y="14580"/>
                </a:lnTo>
                <a:lnTo>
                  <a:pt x="59920" y="14580"/>
                </a:lnTo>
                <a:lnTo>
                  <a:pt x="59950" y="14570"/>
                </a:lnTo>
                <a:lnTo>
                  <a:pt x="59970" y="14550"/>
                </a:lnTo>
                <a:lnTo>
                  <a:pt x="60000" y="14500"/>
                </a:lnTo>
                <a:lnTo>
                  <a:pt x="60020" y="14490"/>
                </a:lnTo>
                <a:lnTo>
                  <a:pt x="60050" y="14480"/>
                </a:lnTo>
                <a:lnTo>
                  <a:pt x="60370" y="14510"/>
                </a:lnTo>
                <a:lnTo>
                  <a:pt x="60440" y="14540"/>
                </a:lnTo>
                <a:lnTo>
                  <a:pt x="60570" y="14610"/>
                </a:lnTo>
                <a:lnTo>
                  <a:pt x="60700" y="14650"/>
                </a:lnTo>
                <a:lnTo>
                  <a:pt x="60720" y="14680"/>
                </a:lnTo>
                <a:lnTo>
                  <a:pt x="60700" y="14700"/>
                </a:lnTo>
                <a:lnTo>
                  <a:pt x="60700" y="14710"/>
                </a:lnTo>
                <a:lnTo>
                  <a:pt x="60700" y="14720"/>
                </a:lnTo>
                <a:lnTo>
                  <a:pt x="60720" y="14740"/>
                </a:lnTo>
                <a:lnTo>
                  <a:pt x="60720" y="14750"/>
                </a:lnTo>
                <a:lnTo>
                  <a:pt x="60730" y="14770"/>
                </a:lnTo>
                <a:lnTo>
                  <a:pt x="60740" y="14780"/>
                </a:lnTo>
                <a:lnTo>
                  <a:pt x="60760" y="14790"/>
                </a:lnTo>
                <a:lnTo>
                  <a:pt x="60780" y="14790"/>
                </a:lnTo>
                <a:lnTo>
                  <a:pt x="60770" y="14830"/>
                </a:lnTo>
                <a:lnTo>
                  <a:pt x="60800" y="14880"/>
                </a:lnTo>
                <a:lnTo>
                  <a:pt x="60770" y="14950"/>
                </a:lnTo>
                <a:lnTo>
                  <a:pt x="60780" y="15030"/>
                </a:lnTo>
                <a:lnTo>
                  <a:pt x="60760" y="15070"/>
                </a:lnTo>
                <a:lnTo>
                  <a:pt x="60710" y="15120"/>
                </a:lnTo>
                <a:lnTo>
                  <a:pt x="60690" y="15150"/>
                </a:lnTo>
                <a:lnTo>
                  <a:pt x="60670" y="15330"/>
                </a:lnTo>
                <a:lnTo>
                  <a:pt x="60660" y="15370"/>
                </a:lnTo>
                <a:lnTo>
                  <a:pt x="60600" y="15440"/>
                </a:lnTo>
                <a:lnTo>
                  <a:pt x="60510" y="15460"/>
                </a:lnTo>
                <a:lnTo>
                  <a:pt x="60430" y="15450"/>
                </a:lnTo>
                <a:lnTo>
                  <a:pt x="60370" y="15410"/>
                </a:lnTo>
                <a:lnTo>
                  <a:pt x="60320" y="15330"/>
                </a:lnTo>
                <a:lnTo>
                  <a:pt x="60300" y="15310"/>
                </a:lnTo>
                <a:lnTo>
                  <a:pt x="60290" y="15300"/>
                </a:lnTo>
                <a:lnTo>
                  <a:pt x="60200" y="15230"/>
                </a:lnTo>
                <a:lnTo>
                  <a:pt x="60190" y="15210"/>
                </a:lnTo>
                <a:lnTo>
                  <a:pt x="60210" y="15160"/>
                </a:lnTo>
                <a:lnTo>
                  <a:pt x="60210" y="15140"/>
                </a:lnTo>
                <a:lnTo>
                  <a:pt x="60200" y="15110"/>
                </a:lnTo>
                <a:lnTo>
                  <a:pt x="60180" y="15090"/>
                </a:lnTo>
                <a:lnTo>
                  <a:pt x="60130" y="15050"/>
                </a:lnTo>
                <a:lnTo>
                  <a:pt x="60090" y="15030"/>
                </a:lnTo>
                <a:lnTo>
                  <a:pt x="60020" y="15120"/>
                </a:lnTo>
                <a:lnTo>
                  <a:pt x="59980" y="15120"/>
                </a:lnTo>
                <a:lnTo>
                  <a:pt x="59920" y="15150"/>
                </a:lnTo>
                <a:lnTo>
                  <a:pt x="59730" y="15160"/>
                </a:lnTo>
                <a:lnTo>
                  <a:pt x="59650" y="15180"/>
                </a:lnTo>
                <a:lnTo>
                  <a:pt x="59580" y="15160"/>
                </a:lnTo>
                <a:lnTo>
                  <a:pt x="59530" y="15210"/>
                </a:lnTo>
                <a:lnTo>
                  <a:pt x="59440" y="15400"/>
                </a:lnTo>
                <a:lnTo>
                  <a:pt x="59430" y="15430"/>
                </a:lnTo>
                <a:lnTo>
                  <a:pt x="59380" y="15480"/>
                </a:lnTo>
                <a:lnTo>
                  <a:pt x="59370" y="15500"/>
                </a:lnTo>
                <a:lnTo>
                  <a:pt x="59360" y="15520"/>
                </a:lnTo>
                <a:lnTo>
                  <a:pt x="59360" y="15530"/>
                </a:lnTo>
                <a:lnTo>
                  <a:pt x="59350" y="15550"/>
                </a:lnTo>
                <a:lnTo>
                  <a:pt x="59350" y="15580"/>
                </a:lnTo>
                <a:lnTo>
                  <a:pt x="59330" y="15590"/>
                </a:lnTo>
                <a:lnTo>
                  <a:pt x="59310" y="15590"/>
                </a:lnTo>
                <a:lnTo>
                  <a:pt x="59290" y="15600"/>
                </a:lnTo>
                <a:lnTo>
                  <a:pt x="59230" y="15640"/>
                </a:lnTo>
                <a:lnTo>
                  <a:pt x="59200" y="15680"/>
                </a:lnTo>
                <a:lnTo>
                  <a:pt x="59180" y="15770"/>
                </a:lnTo>
                <a:lnTo>
                  <a:pt x="59160" y="15790"/>
                </a:lnTo>
                <a:lnTo>
                  <a:pt x="59080" y="15830"/>
                </a:lnTo>
                <a:lnTo>
                  <a:pt x="59050" y="15860"/>
                </a:lnTo>
                <a:lnTo>
                  <a:pt x="58970" y="15980"/>
                </a:lnTo>
                <a:lnTo>
                  <a:pt x="58930" y="16010"/>
                </a:lnTo>
                <a:lnTo>
                  <a:pt x="58910" y="16020"/>
                </a:lnTo>
                <a:lnTo>
                  <a:pt x="58910" y="16040"/>
                </a:lnTo>
                <a:lnTo>
                  <a:pt x="58900" y="16060"/>
                </a:lnTo>
                <a:lnTo>
                  <a:pt x="58880" y="16100"/>
                </a:lnTo>
                <a:lnTo>
                  <a:pt x="58870" y="16110"/>
                </a:lnTo>
                <a:lnTo>
                  <a:pt x="58720" y="16240"/>
                </a:lnTo>
                <a:lnTo>
                  <a:pt x="58680" y="16310"/>
                </a:lnTo>
                <a:lnTo>
                  <a:pt x="58650" y="16330"/>
                </a:lnTo>
                <a:lnTo>
                  <a:pt x="58530" y="16400"/>
                </a:lnTo>
                <a:lnTo>
                  <a:pt x="58380" y="16500"/>
                </a:lnTo>
                <a:lnTo>
                  <a:pt x="58320" y="16560"/>
                </a:lnTo>
                <a:lnTo>
                  <a:pt x="58280" y="16570"/>
                </a:lnTo>
                <a:lnTo>
                  <a:pt x="58260" y="16570"/>
                </a:lnTo>
                <a:lnTo>
                  <a:pt x="58240" y="16550"/>
                </a:lnTo>
                <a:lnTo>
                  <a:pt x="58200" y="16530"/>
                </a:lnTo>
                <a:lnTo>
                  <a:pt x="58170" y="16540"/>
                </a:lnTo>
                <a:lnTo>
                  <a:pt x="58090" y="16580"/>
                </a:lnTo>
                <a:lnTo>
                  <a:pt x="58050" y="16590"/>
                </a:lnTo>
                <a:lnTo>
                  <a:pt x="58030" y="16590"/>
                </a:lnTo>
                <a:lnTo>
                  <a:pt x="57990" y="16570"/>
                </a:lnTo>
                <a:lnTo>
                  <a:pt x="57970" y="16580"/>
                </a:lnTo>
                <a:lnTo>
                  <a:pt x="57960" y="16580"/>
                </a:lnTo>
                <a:lnTo>
                  <a:pt x="57950" y="16590"/>
                </a:lnTo>
                <a:lnTo>
                  <a:pt x="57940" y="16610"/>
                </a:lnTo>
                <a:lnTo>
                  <a:pt x="57930" y="16620"/>
                </a:lnTo>
                <a:lnTo>
                  <a:pt x="57870" y="16660"/>
                </a:lnTo>
                <a:lnTo>
                  <a:pt x="57830" y="16670"/>
                </a:lnTo>
                <a:lnTo>
                  <a:pt x="57810" y="16670"/>
                </a:lnTo>
                <a:lnTo>
                  <a:pt x="57760" y="16690"/>
                </a:lnTo>
                <a:lnTo>
                  <a:pt x="57730" y="16700"/>
                </a:lnTo>
                <a:lnTo>
                  <a:pt x="57650" y="16680"/>
                </a:lnTo>
                <a:lnTo>
                  <a:pt x="57640" y="16720"/>
                </a:lnTo>
                <a:lnTo>
                  <a:pt x="57620" y="16730"/>
                </a:lnTo>
                <a:lnTo>
                  <a:pt x="57590" y="16750"/>
                </a:lnTo>
                <a:lnTo>
                  <a:pt x="57570" y="16760"/>
                </a:lnTo>
                <a:lnTo>
                  <a:pt x="57550" y="16760"/>
                </a:lnTo>
                <a:lnTo>
                  <a:pt x="57520" y="16780"/>
                </a:lnTo>
                <a:lnTo>
                  <a:pt x="57510" y="16820"/>
                </a:lnTo>
                <a:lnTo>
                  <a:pt x="57490" y="16890"/>
                </a:lnTo>
                <a:lnTo>
                  <a:pt x="57440" y="17010"/>
                </a:lnTo>
                <a:lnTo>
                  <a:pt x="57400" y="17060"/>
                </a:lnTo>
                <a:lnTo>
                  <a:pt x="57360" y="17120"/>
                </a:lnTo>
                <a:lnTo>
                  <a:pt x="57310" y="17160"/>
                </a:lnTo>
                <a:lnTo>
                  <a:pt x="57250" y="17180"/>
                </a:lnTo>
                <a:lnTo>
                  <a:pt x="57180" y="17190"/>
                </a:lnTo>
                <a:lnTo>
                  <a:pt x="57060" y="17200"/>
                </a:lnTo>
                <a:lnTo>
                  <a:pt x="57040" y="17200"/>
                </a:lnTo>
                <a:lnTo>
                  <a:pt x="57010" y="17190"/>
                </a:lnTo>
                <a:lnTo>
                  <a:pt x="57000" y="17170"/>
                </a:lnTo>
                <a:lnTo>
                  <a:pt x="56990" y="17160"/>
                </a:lnTo>
                <a:lnTo>
                  <a:pt x="56950" y="17110"/>
                </a:lnTo>
                <a:lnTo>
                  <a:pt x="56940" y="17090"/>
                </a:lnTo>
                <a:lnTo>
                  <a:pt x="56920" y="17090"/>
                </a:lnTo>
                <a:lnTo>
                  <a:pt x="56910" y="17080"/>
                </a:lnTo>
                <a:lnTo>
                  <a:pt x="56850" y="17060"/>
                </a:lnTo>
                <a:lnTo>
                  <a:pt x="56820" y="17020"/>
                </a:lnTo>
                <a:lnTo>
                  <a:pt x="56820" y="16990"/>
                </a:lnTo>
                <a:lnTo>
                  <a:pt x="56820" y="16970"/>
                </a:lnTo>
                <a:lnTo>
                  <a:pt x="56770" y="16950"/>
                </a:lnTo>
                <a:lnTo>
                  <a:pt x="56680" y="16950"/>
                </a:lnTo>
                <a:lnTo>
                  <a:pt x="56660" y="16950"/>
                </a:lnTo>
                <a:lnTo>
                  <a:pt x="56640" y="16910"/>
                </a:lnTo>
                <a:lnTo>
                  <a:pt x="56630" y="16900"/>
                </a:lnTo>
                <a:lnTo>
                  <a:pt x="56560" y="16910"/>
                </a:lnTo>
                <a:lnTo>
                  <a:pt x="56530" y="16980"/>
                </a:lnTo>
                <a:lnTo>
                  <a:pt x="56540" y="17040"/>
                </a:lnTo>
                <a:lnTo>
                  <a:pt x="56620" y="17020"/>
                </a:lnTo>
                <a:lnTo>
                  <a:pt x="56630" y="17050"/>
                </a:lnTo>
                <a:lnTo>
                  <a:pt x="56620" y="17090"/>
                </a:lnTo>
                <a:lnTo>
                  <a:pt x="56600" y="17140"/>
                </a:lnTo>
                <a:lnTo>
                  <a:pt x="56590" y="17180"/>
                </a:lnTo>
                <a:lnTo>
                  <a:pt x="56590" y="17200"/>
                </a:lnTo>
                <a:lnTo>
                  <a:pt x="56610" y="17210"/>
                </a:lnTo>
                <a:lnTo>
                  <a:pt x="56620" y="17230"/>
                </a:lnTo>
                <a:lnTo>
                  <a:pt x="56620" y="17320"/>
                </a:lnTo>
                <a:lnTo>
                  <a:pt x="56640" y="17310"/>
                </a:lnTo>
                <a:lnTo>
                  <a:pt x="56660" y="17290"/>
                </a:lnTo>
                <a:lnTo>
                  <a:pt x="56670" y="17270"/>
                </a:lnTo>
                <a:lnTo>
                  <a:pt x="56680" y="17250"/>
                </a:lnTo>
                <a:lnTo>
                  <a:pt x="56690" y="17230"/>
                </a:lnTo>
                <a:lnTo>
                  <a:pt x="56700" y="17200"/>
                </a:lnTo>
                <a:lnTo>
                  <a:pt x="56710" y="17170"/>
                </a:lnTo>
                <a:lnTo>
                  <a:pt x="56740" y="17160"/>
                </a:lnTo>
                <a:lnTo>
                  <a:pt x="56760" y="17190"/>
                </a:lnTo>
                <a:lnTo>
                  <a:pt x="56810" y="17300"/>
                </a:lnTo>
                <a:lnTo>
                  <a:pt x="56870" y="17340"/>
                </a:lnTo>
                <a:lnTo>
                  <a:pt x="56890" y="17380"/>
                </a:lnTo>
                <a:lnTo>
                  <a:pt x="56910" y="17410"/>
                </a:lnTo>
                <a:lnTo>
                  <a:pt x="56960" y="17400"/>
                </a:lnTo>
                <a:lnTo>
                  <a:pt x="57000" y="17450"/>
                </a:lnTo>
                <a:lnTo>
                  <a:pt x="57040" y="17600"/>
                </a:lnTo>
                <a:lnTo>
                  <a:pt x="57080" y="17660"/>
                </a:lnTo>
                <a:lnTo>
                  <a:pt x="57160" y="17690"/>
                </a:lnTo>
                <a:lnTo>
                  <a:pt x="57250" y="17690"/>
                </a:lnTo>
                <a:lnTo>
                  <a:pt x="57330" y="17700"/>
                </a:lnTo>
                <a:lnTo>
                  <a:pt x="57400" y="17760"/>
                </a:lnTo>
                <a:lnTo>
                  <a:pt x="57460" y="17820"/>
                </a:lnTo>
                <a:lnTo>
                  <a:pt x="57570" y="17910"/>
                </a:lnTo>
                <a:lnTo>
                  <a:pt x="57620" y="17970"/>
                </a:lnTo>
                <a:lnTo>
                  <a:pt x="57650" y="18050"/>
                </a:lnTo>
                <a:lnTo>
                  <a:pt x="57670" y="18090"/>
                </a:lnTo>
                <a:lnTo>
                  <a:pt x="57670" y="18130"/>
                </a:lnTo>
                <a:lnTo>
                  <a:pt x="57690" y="18160"/>
                </a:lnTo>
                <a:lnTo>
                  <a:pt x="57780" y="18250"/>
                </a:lnTo>
                <a:lnTo>
                  <a:pt x="57850" y="18360"/>
                </a:lnTo>
                <a:lnTo>
                  <a:pt x="57880" y="18430"/>
                </a:lnTo>
                <a:lnTo>
                  <a:pt x="57940" y="18510"/>
                </a:lnTo>
                <a:lnTo>
                  <a:pt x="57960" y="18560"/>
                </a:lnTo>
                <a:lnTo>
                  <a:pt x="57960" y="18600"/>
                </a:lnTo>
                <a:lnTo>
                  <a:pt x="57950" y="18690"/>
                </a:lnTo>
                <a:lnTo>
                  <a:pt x="57950" y="18710"/>
                </a:lnTo>
                <a:lnTo>
                  <a:pt x="58040" y="18810"/>
                </a:lnTo>
                <a:lnTo>
                  <a:pt x="58090" y="18850"/>
                </a:lnTo>
                <a:lnTo>
                  <a:pt x="58120" y="18860"/>
                </a:lnTo>
                <a:lnTo>
                  <a:pt x="58190" y="18870"/>
                </a:lnTo>
                <a:lnTo>
                  <a:pt x="58210" y="18880"/>
                </a:lnTo>
                <a:lnTo>
                  <a:pt x="58220" y="18890"/>
                </a:lnTo>
                <a:lnTo>
                  <a:pt x="58220" y="18910"/>
                </a:lnTo>
                <a:lnTo>
                  <a:pt x="58240" y="18920"/>
                </a:lnTo>
                <a:lnTo>
                  <a:pt x="58260" y="18920"/>
                </a:lnTo>
                <a:lnTo>
                  <a:pt x="58270" y="18940"/>
                </a:lnTo>
                <a:lnTo>
                  <a:pt x="58280" y="18970"/>
                </a:lnTo>
                <a:lnTo>
                  <a:pt x="58290" y="19010"/>
                </a:lnTo>
                <a:lnTo>
                  <a:pt x="58300" y="19050"/>
                </a:lnTo>
                <a:lnTo>
                  <a:pt x="58330" y="19070"/>
                </a:lnTo>
                <a:lnTo>
                  <a:pt x="58410" y="19070"/>
                </a:lnTo>
                <a:lnTo>
                  <a:pt x="58450" y="19080"/>
                </a:lnTo>
                <a:lnTo>
                  <a:pt x="58490" y="19100"/>
                </a:lnTo>
                <a:lnTo>
                  <a:pt x="58540" y="19170"/>
                </a:lnTo>
                <a:lnTo>
                  <a:pt x="58500" y="19250"/>
                </a:lnTo>
                <a:lnTo>
                  <a:pt x="58460" y="19320"/>
                </a:lnTo>
                <a:lnTo>
                  <a:pt x="58470" y="19400"/>
                </a:lnTo>
                <a:lnTo>
                  <a:pt x="58490" y="19410"/>
                </a:lnTo>
                <a:lnTo>
                  <a:pt x="58540" y="19440"/>
                </a:lnTo>
                <a:lnTo>
                  <a:pt x="58680" y="19580"/>
                </a:lnTo>
                <a:lnTo>
                  <a:pt x="58700" y="19580"/>
                </a:lnTo>
                <a:lnTo>
                  <a:pt x="58730" y="19570"/>
                </a:lnTo>
                <a:lnTo>
                  <a:pt x="58750" y="19550"/>
                </a:lnTo>
                <a:lnTo>
                  <a:pt x="58770" y="19550"/>
                </a:lnTo>
                <a:lnTo>
                  <a:pt x="58780" y="19570"/>
                </a:lnTo>
                <a:lnTo>
                  <a:pt x="58790" y="19600"/>
                </a:lnTo>
                <a:lnTo>
                  <a:pt x="58800" y="19610"/>
                </a:lnTo>
                <a:lnTo>
                  <a:pt x="58830" y="19630"/>
                </a:lnTo>
                <a:lnTo>
                  <a:pt x="58850" y="19610"/>
                </a:lnTo>
                <a:lnTo>
                  <a:pt x="58860" y="19620"/>
                </a:lnTo>
                <a:lnTo>
                  <a:pt x="58850" y="19640"/>
                </a:lnTo>
                <a:lnTo>
                  <a:pt x="58840" y="19670"/>
                </a:lnTo>
                <a:lnTo>
                  <a:pt x="58830" y="19670"/>
                </a:lnTo>
                <a:lnTo>
                  <a:pt x="58800" y="19680"/>
                </a:lnTo>
                <a:lnTo>
                  <a:pt x="58780" y="19700"/>
                </a:lnTo>
                <a:lnTo>
                  <a:pt x="58780" y="19710"/>
                </a:lnTo>
                <a:lnTo>
                  <a:pt x="58790" y="19740"/>
                </a:lnTo>
                <a:lnTo>
                  <a:pt x="58780" y="19750"/>
                </a:lnTo>
                <a:lnTo>
                  <a:pt x="58780" y="19780"/>
                </a:lnTo>
                <a:lnTo>
                  <a:pt x="58780" y="19800"/>
                </a:lnTo>
                <a:lnTo>
                  <a:pt x="58770" y="19810"/>
                </a:lnTo>
                <a:lnTo>
                  <a:pt x="58740" y="19800"/>
                </a:lnTo>
                <a:lnTo>
                  <a:pt x="58750" y="19800"/>
                </a:lnTo>
                <a:lnTo>
                  <a:pt x="58740" y="19790"/>
                </a:lnTo>
                <a:lnTo>
                  <a:pt x="58720" y="19780"/>
                </a:lnTo>
                <a:lnTo>
                  <a:pt x="58700" y="19770"/>
                </a:lnTo>
                <a:lnTo>
                  <a:pt x="58690" y="19780"/>
                </a:lnTo>
                <a:lnTo>
                  <a:pt x="58680" y="19780"/>
                </a:lnTo>
                <a:lnTo>
                  <a:pt x="58680" y="19790"/>
                </a:lnTo>
                <a:lnTo>
                  <a:pt x="58630" y="19750"/>
                </a:lnTo>
                <a:lnTo>
                  <a:pt x="58590" y="19790"/>
                </a:lnTo>
                <a:lnTo>
                  <a:pt x="58500" y="19670"/>
                </a:lnTo>
                <a:lnTo>
                  <a:pt x="58330" y="19540"/>
                </a:lnTo>
                <a:lnTo>
                  <a:pt x="58290" y="19520"/>
                </a:lnTo>
                <a:lnTo>
                  <a:pt x="58260" y="19500"/>
                </a:lnTo>
                <a:lnTo>
                  <a:pt x="58220" y="19500"/>
                </a:lnTo>
                <a:lnTo>
                  <a:pt x="58190" y="19490"/>
                </a:lnTo>
                <a:lnTo>
                  <a:pt x="58080" y="19500"/>
                </a:lnTo>
                <a:lnTo>
                  <a:pt x="58040" y="19500"/>
                </a:lnTo>
                <a:lnTo>
                  <a:pt x="57560" y="19310"/>
                </a:lnTo>
                <a:lnTo>
                  <a:pt x="57490" y="19290"/>
                </a:lnTo>
                <a:lnTo>
                  <a:pt x="57270" y="19280"/>
                </a:lnTo>
                <a:lnTo>
                  <a:pt x="57130" y="19260"/>
                </a:lnTo>
                <a:close/>
                <a:moveTo>
                  <a:pt x="61590" y="17240"/>
                </a:moveTo>
                <a:lnTo>
                  <a:pt x="61610" y="17320"/>
                </a:lnTo>
                <a:lnTo>
                  <a:pt x="61620" y="17330"/>
                </a:lnTo>
                <a:lnTo>
                  <a:pt x="61590" y="17320"/>
                </a:lnTo>
                <a:lnTo>
                  <a:pt x="61580" y="17330"/>
                </a:lnTo>
                <a:lnTo>
                  <a:pt x="61560" y="17340"/>
                </a:lnTo>
                <a:lnTo>
                  <a:pt x="61540" y="17350"/>
                </a:lnTo>
                <a:lnTo>
                  <a:pt x="61500" y="17340"/>
                </a:lnTo>
                <a:lnTo>
                  <a:pt x="61470" y="17320"/>
                </a:lnTo>
                <a:lnTo>
                  <a:pt x="61460" y="17300"/>
                </a:lnTo>
                <a:lnTo>
                  <a:pt x="61430" y="17190"/>
                </a:lnTo>
                <a:lnTo>
                  <a:pt x="61420" y="17130"/>
                </a:lnTo>
                <a:lnTo>
                  <a:pt x="61460" y="17090"/>
                </a:lnTo>
                <a:lnTo>
                  <a:pt x="61570" y="17200"/>
                </a:lnTo>
                <a:lnTo>
                  <a:pt x="61580" y="17220"/>
                </a:lnTo>
                <a:lnTo>
                  <a:pt x="61590" y="17240"/>
                </a:lnTo>
                <a:close/>
                <a:moveTo>
                  <a:pt x="60160" y="16870"/>
                </a:moveTo>
                <a:lnTo>
                  <a:pt x="60180" y="16890"/>
                </a:lnTo>
                <a:lnTo>
                  <a:pt x="60200" y="16940"/>
                </a:lnTo>
                <a:lnTo>
                  <a:pt x="60200" y="16990"/>
                </a:lnTo>
                <a:lnTo>
                  <a:pt x="60180" y="17020"/>
                </a:lnTo>
                <a:lnTo>
                  <a:pt x="60160" y="17040"/>
                </a:lnTo>
                <a:lnTo>
                  <a:pt x="60130" y="17060"/>
                </a:lnTo>
                <a:lnTo>
                  <a:pt x="60110" y="17080"/>
                </a:lnTo>
                <a:lnTo>
                  <a:pt x="60100" y="17110"/>
                </a:lnTo>
                <a:lnTo>
                  <a:pt x="60090" y="17130"/>
                </a:lnTo>
                <a:lnTo>
                  <a:pt x="60070" y="17140"/>
                </a:lnTo>
                <a:lnTo>
                  <a:pt x="60040" y="17140"/>
                </a:lnTo>
                <a:lnTo>
                  <a:pt x="60030" y="17120"/>
                </a:lnTo>
                <a:lnTo>
                  <a:pt x="60040" y="17020"/>
                </a:lnTo>
                <a:lnTo>
                  <a:pt x="60050" y="16980"/>
                </a:lnTo>
                <a:lnTo>
                  <a:pt x="60080" y="16900"/>
                </a:lnTo>
                <a:lnTo>
                  <a:pt x="60080" y="16880"/>
                </a:lnTo>
                <a:lnTo>
                  <a:pt x="60090" y="16850"/>
                </a:lnTo>
                <a:lnTo>
                  <a:pt x="60100" y="16840"/>
                </a:lnTo>
                <a:lnTo>
                  <a:pt x="60130" y="16850"/>
                </a:lnTo>
                <a:lnTo>
                  <a:pt x="60160" y="16870"/>
                </a:lnTo>
                <a:close/>
                <a:moveTo>
                  <a:pt x="60890" y="15880"/>
                </a:moveTo>
                <a:lnTo>
                  <a:pt x="60930" y="15890"/>
                </a:lnTo>
                <a:lnTo>
                  <a:pt x="60960" y="15900"/>
                </a:lnTo>
                <a:lnTo>
                  <a:pt x="60990" y="15920"/>
                </a:lnTo>
                <a:lnTo>
                  <a:pt x="60990" y="15960"/>
                </a:lnTo>
                <a:lnTo>
                  <a:pt x="60990" y="16000"/>
                </a:lnTo>
                <a:lnTo>
                  <a:pt x="60960" y="16070"/>
                </a:lnTo>
                <a:lnTo>
                  <a:pt x="60950" y="16110"/>
                </a:lnTo>
                <a:lnTo>
                  <a:pt x="60960" y="16180"/>
                </a:lnTo>
                <a:lnTo>
                  <a:pt x="60950" y="16190"/>
                </a:lnTo>
                <a:lnTo>
                  <a:pt x="60940" y="16220"/>
                </a:lnTo>
                <a:lnTo>
                  <a:pt x="60890" y="16270"/>
                </a:lnTo>
                <a:lnTo>
                  <a:pt x="60810" y="16340"/>
                </a:lnTo>
                <a:lnTo>
                  <a:pt x="60800" y="16350"/>
                </a:lnTo>
                <a:lnTo>
                  <a:pt x="60760" y="16360"/>
                </a:lnTo>
                <a:lnTo>
                  <a:pt x="60740" y="16360"/>
                </a:lnTo>
                <a:lnTo>
                  <a:pt x="60710" y="16380"/>
                </a:lnTo>
                <a:lnTo>
                  <a:pt x="60650" y="16350"/>
                </a:lnTo>
                <a:lnTo>
                  <a:pt x="60610" y="16370"/>
                </a:lnTo>
                <a:lnTo>
                  <a:pt x="60600" y="16300"/>
                </a:lnTo>
                <a:lnTo>
                  <a:pt x="60590" y="16260"/>
                </a:lnTo>
                <a:lnTo>
                  <a:pt x="60550" y="16250"/>
                </a:lnTo>
                <a:lnTo>
                  <a:pt x="60550" y="16240"/>
                </a:lnTo>
                <a:lnTo>
                  <a:pt x="60550" y="16220"/>
                </a:lnTo>
                <a:lnTo>
                  <a:pt x="60540" y="16190"/>
                </a:lnTo>
                <a:lnTo>
                  <a:pt x="60530" y="16180"/>
                </a:lnTo>
                <a:lnTo>
                  <a:pt x="60500" y="16180"/>
                </a:lnTo>
                <a:lnTo>
                  <a:pt x="60480" y="16190"/>
                </a:lnTo>
                <a:lnTo>
                  <a:pt x="60470" y="16190"/>
                </a:lnTo>
                <a:lnTo>
                  <a:pt x="60450" y="16210"/>
                </a:lnTo>
                <a:lnTo>
                  <a:pt x="60410" y="16280"/>
                </a:lnTo>
                <a:lnTo>
                  <a:pt x="60390" y="16370"/>
                </a:lnTo>
                <a:lnTo>
                  <a:pt x="60400" y="16550"/>
                </a:lnTo>
                <a:lnTo>
                  <a:pt x="60390" y="16590"/>
                </a:lnTo>
                <a:lnTo>
                  <a:pt x="60380" y="16610"/>
                </a:lnTo>
                <a:lnTo>
                  <a:pt x="60360" y="16600"/>
                </a:lnTo>
                <a:lnTo>
                  <a:pt x="60360" y="16560"/>
                </a:lnTo>
                <a:lnTo>
                  <a:pt x="60350" y="16530"/>
                </a:lnTo>
                <a:lnTo>
                  <a:pt x="60320" y="16540"/>
                </a:lnTo>
                <a:lnTo>
                  <a:pt x="60250" y="16590"/>
                </a:lnTo>
                <a:lnTo>
                  <a:pt x="60230" y="16590"/>
                </a:lnTo>
                <a:lnTo>
                  <a:pt x="60220" y="16570"/>
                </a:lnTo>
                <a:lnTo>
                  <a:pt x="60210" y="16550"/>
                </a:lnTo>
                <a:lnTo>
                  <a:pt x="60140" y="16530"/>
                </a:lnTo>
                <a:lnTo>
                  <a:pt x="60130" y="16520"/>
                </a:lnTo>
                <a:lnTo>
                  <a:pt x="60120" y="16500"/>
                </a:lnTo>
                <a:lnTo>
                  <a:pt x="60110" y="16480"/>
                </a:lnTo>
                <a:lnTo>
                  <a:pt x="60120" y="16460"/>
                </a:lnTo>
                <a:lnTo>
                  <a:pt x="60130" y="16450"/>
                </a:lnTo>
                <a:lnTo>
                  <a:pt x="60160" y="16440"/>
                </a:lnTo>
                <a:lnTo>
                  <a:pt x="60250" y="16390"/>
                </a:lnTo>
                <a:lnTo>
                  <a:pt x="60260" y="16320"/>
                </a:lnTo>
                <a:lnTo>
                  <a:pt x="60220" y="16060"/>
                </a:lnTo>
                <a:lnTo>
                  <a:pt x="60220" y="16000"/>
                </a:lnTo>
                <a:lnTo>
                  <a:pt x="60220" y="15980"/>
                </a:lnTo>
                <a:lnTo>
                  <a:pt x="60210" y="15970"/>
                </a:lnTo>
                <a:lnTo>
                  <a:pt x="60200" y="15950"/>
                </a:lnTo>
                <a:lnTo>
                  <a:pt x="60190" y="15950"/>
                </a:lnTo>
                <a:lnTo>
                  <a:pt x="60170" y="16000"/>
                </a:lnTo>
                <a:lnTo>
                  <a:pt x="60140" y="16020"/>
                </a:lnTo>
                <a:lnTo>
                  <a:pt x="60110" y="16030"/>
                </a:lnTo>
                <a:lnTo>
                  <a:pt x="60090" y="16050"/>
                </a:lnTo>
                <a:lnTo>
                  <a:pt x="60040" y="16140"/>
                </a:lnTo>
                <a:lnTo>
                  <a:pt x="60030" y="16150"/>
                </a:lnTo>
                <a:lnTo>
                  <a:pt x="60000" y="16170"/>
                </a:lnTo>
                <a:lnTo>
                  <a:pt x="59990" y="16200"/>
                </a:lnTo>
                <a:lnTo>
                  <a:pt x="59960" y="16260"/>
                </a:lnTo>
                <a:lnTo>
                  <a:pt x="59930" y="16320"/>
                </a:lnTo>
                <a:lnTo>
                  <a:pt x="59890" y="16370"/>
                </a:lnTo>
                <a:lnTo>
                  <a:pt x="59740" y="16500"/>
                </a:lnTo>
                <a:lnTo>
                  <a:pt x="59690" y="16530"/>
                </a:lnTo>
                <a:lnTo>
                  <a:pt x="59650" y="16520"/>
                </a:lnTo>
                <a:lnTo>
                  <a:pt x="59530" y="16240"/>
                </a:lnTo>
                <a:lnTo>
                  <a:pt x="59520" y="16150"/>
                </a:lnTo>
                <a:lnTo>
                  <a:pt x="59520" y="16070"/>
                </a:lnTo>
                <a:lnTo>
                  <a:pt x="59540" y="15980"/>
                </a:lnTo>
                <a:lnTo>
                  <a:pt x="59570" y="15900"/>
                </a:lnTo>
                <a:lnTo>
                  <a:pt x="59700" y="15720"/>
                </a:lnTo>
                <a:lnTo>
                  <a:pt x="59730" y="15710"/>
                </a:lnTo>
                <a:lnTo>
                  <a:pt x="59770" y="15720"/>
                </a:lnTo>
                <a:lnTo>
                  <a:pt x="59840" y="15740"/>
                </a:lnTo>
                <a:lnTo>
                  <a:pt x="59870" y="15750"/>
                </a:lnTo>
                <a:lnTo>
                  <a:pt x="59890" y="15740"/>
                </a:lnTo>
                <a:lnTo>
                  <a:pt x="59930" y="15700"/>
                </a:lnTo>
                <a:lnTo>
                  <a:pt x="59960" y="15690"/>
                </a:lnTo>
                <a:lnTo>
                  <a:pt x="60050" y="15680"/>
                </a:lnTo>
                <a:lnTo>
                  <a:pt x="60120" y="15680"/>
                </a:lnTo>
                <a:lnTo>
                  <a:pt x="60130" y="15690"/>
                </a:lnTo>
                <a:lnTo>
                  <a:pt x="60150" y="15700"/>
                </a:lnTo>
                <a:lnTo>
                  <a:pt x="60160" y="15720"/>
                </a:lnTo>
                <a:lnTo>
                  <a:pt x="60190" y="15720"/>
                </a:lnTo>
                <a:lnTo>
                  <a:pt x="60210" y="15710"/>
                </a:lnTo>
                <a:lnTo>
                  <a:pt x="60220" y="15700"/>
                </a:lnTo>
                <a:lnTo>
                  <a:pt x="60220" y="15670"/>
                </a:lnTo>
                <a:lnTo>
                  <a:pt x="60240" y="15650"/>
                </a:lnTo>
                <a:lnTo>
                  <a:pt x="60260" y="15640"/>
                </a:lnTo>
                <a:lnTo>
                  <a:pt x="60270" y="15650"/>
                </a:lnTo>
                <a:lnTo>
                  <a:pt x="60280" y="15660"/>
                </a:lnTo>
                <a:lnTo>
                  <a:pt x="60300" y="15670"/>
                </a:lnTo>
                <a:lnTo>
                  <a:pt x="60390" y="15800"/>
                </a:lnTo>
                <a:lnTo>
                  <a:pt x="60370" y="15820"/>
                </a:lnTo>
                <a:lnTo>
                  <a:pt x="60350" y="15840"/>
                </a:lnTo>
                <a:lnTo>
                  <a:pt x="60340" y="15850"/>
                </a:lnTo>
                <a:lnTo>
                  <a:pt x="60310" y="15860"/>
                </a:lnTo>
                <a:lnTo>
                  <a:pt x="60300" y="15870"/>
                </a:lnTo>
                <a:lnTo>
                  <a:pt x="60290" y="15890"/>
                </a:lnTo>
                <a:lnTo>
                  <a:pt x="60290" y="15940"/>
                </a:lnTo>
                <a:lnTo>
                  <a:pt x="60300" y="15970"/>
                </a:lnTo>
                <a:lnTo>
                  <a:pt x="60310" y="15990"/>
                </a:lnTo>
                <a:lnTo>
                  <a:pt x="60330" y="16000"/>
                </a:lnTo>
                <a:lnTo>
                  <a:pt x="60350" y="16020"/>
                </a:lnTo>
                <a:lnTo>
                  <a:pt x="60350" y="16050"/>
                </a:lnTo>
                <a:lnTo>
                  <a:pt x="60350" y="16110"/>
                </a:lnTo>
                <a:lnTo>
                  <a:pt x="60360" y="16140"/>
                </a:lnTo>
                <a:lnTo>
                  <a:pt x="60400" y="16110"/>
                </a:lnTo>
                <a:lnTo>
                  <a:pt x="60440" y="16060"/>
                </a:lnTo>
                <a:lnTo>
                  <a:pt x="60490" y="15970"/>
                </a:lnTo>
                <a:lnTo>
                  <a:pt x="60500" y="15960"/>
                </a:lnTo>
                <a:lnTo>
                  <a:pt x="60520" y="15950"/>
                </a:lnTo>
                <a:lnTo>
                  <a:pt x="60530" y="15940"/>
                </a:lnTo>
                <a:lnTo>
                  <a:pt x="60560" y="15900"/>
                </a:lnTo>
                <a:lnTo>
                  <a:pt x="60580" y="15840"/>
                </a:lnTo>
                <a:lnTo>
                  <a:pt x="60600" y="15810"/>
                </a:lnTo>
                <a:lnTo>
                  <a:pt x="60620" y="15800"/>
                </a:lnTo>
                <a:lnTo>
                  <a:pt x="60660" y="15800"/>
                </a:lnTo>
                <a:lnTo>
                  <a:pt x="60680" y="15800"/>
                </a:lnTo>
                <a:lnTo>
                  <a:pt x="60690" y="15800"/>
                </a:lnTo>
                <a:lnTo>
                  <a:pt x="60700" y="15790"/>
                </a:lnTo>
                <a:lnTo>
                  <a:pt x="60710" y="15810"/>
                </a:lnTo>
                <a:lnTo>
                  <a:pt x="60710" y="15830"/>
                </a:lnTo>
                <a:lnTo>
                  <a:pt x="60720" y="15850"/>
                </a:lnTo>
                <a:lnTo>
                  <a:pt x="60750" y="15870"/>
                </a:lnTo>
                <a:lnTo>
                  <a:pt x="60760" y="15860"/>
                </a:lnTo>
                <a:lnTo>
                  <a:pt x="60770" y="15830"/>
                </a:lnTo>
                <a:lnTo>
                  <a:pt x="60800" y="15820"/>
                </a:lnTo>
                <a:lnTo>
                  <a:pt x="60820" y="15830"/>
                </a:lnTo>
                <a:lnTo>
                  <a:pt x="60860" y="15870"/>
                </a:lnTo>
                <a:lnTo>
                  <a:pt x="60890" y="15880"/>
                </a:lnTo>
                <a:close/>
                <a:moveTo>
                  <a:pt x="57630" y="14180"/>
                </a:moveTo>
                <a:lnTo>
                  <a:pt x="57710" y="14230"/>
                </a:lnTo>
                <a:lnTo>
                  <a:pt x="57730" y="14250"/>
                </a:lnTo>
                <a:lnTo>
                  <a:pt x="57740" y="14290"/>
                </a:lnTo>
                <a:lnTo>
                  <a:pt x="57750" y="14310"/>
                </a:lnTo>
                <a:lnTo>
                  <a:pt x="57750" y="14340"/>
                </a:lnTo>
                <a:lnTo>
                  <a:pt x="57740" y="14370"/>
                </a:lnTo>
                <a:lnTo>
                  <a:pt x="57710" y="14390"/>
                </a:lnTo>
                <a:lnTo>
                  <a:pt x="57680" y="14390"/>
                </a:lnTo>
                <a:lnTo>
                  <a:pt x="57670" y="14380"/>
                </a:lnTo>
                <a:lnTo>
                  <a:pt x="57620" y="14340"/>
                </a:lnTo>
                <a:lnTo>
                  <a:pt x="57590" y="14320"/>
                </a:lnTo>
                <a:lnTo>
                  <a:pt x="57620" y="14370"/>
                </a:lnTo>
                <a:lnTo>
                  <a:pt x="57610" y="14390"/>
                </a:lnTo>
                <a:lnTo>
                  <a:pt x="57590" y="14390"/>
                </a:lnTo>
                <a:lnTo>
                  <a:pt x="57560" y="14390"/>
                </a:lnTo>
                <a:lnTo>
                  <a:pt x="57530" y="14360"/>
                </a:lnTo>
                <a:lnTo>
                  <a:pt x="57510" y="14350"/>
                </a:lnTo>
                <a:lnTo>
                  <a:pt x="57420" y="14340"/>
                </a:lnTo>
                <a:lnTo>
                  <a:pt x="57400" y="14330"/>
                </a:lnTo>
                <a:lnTo>
                  <a:pt x="57380" y="14340"/>
                </a:lnTo>
                <a:lnTo>
                  <a:pt x="57330" y="14440"/>
                </a:lnTo>
                <a:lnTo>
                  <a:pt x="57310" y="14460"/>
                </a:lnTo>
                <a:lnTo>
                  <a:pt x="57270" y="14470"/>
                </a:lnTo>
                <a:lnTo>
                  <a:pt x="57240" y="14470"/>
                </a:lnTo>
                <a:lnTo>
                  <a:pt x="57210" y="14460"/>
                </a:lnTo>
                <a:lnTo>
                  <a:pt x="57210" y="14430"/>
                </a:lnTo>
                <a:lnTo>
                  <a:pt x="57230" y="14400"/>
                </a:lnTo>
                <a:lnTo>
                  <a:pt x="57290" y="14310"/>
                </a:lnTo>
                <a:lnTo>
                  <a:pt x="57310" y="14290"/>
                </a:lnTo>
                <a:lnTo>
                  <a:pt x="57330" y="14270"/>
                </a:lnTo>
                <a:lnTo>
                  <a:pt x="57400" y="14240"/>
                </a:lnTo>
                <a:lnTo>
                  <a:pt x="57410" y="14230"/>
                </a:lnTo>
                <a:lnTo>
                  <a:pt x="57430" y="14180"/>
                </a:lnTo>
                <a:lnTo>
                  <a:pt x="57480" y="14220"/>
                </a:lnTo>
                <a:lnTo>
                  <a:pt x="57520" y="14210"/>
                </a:lnTo>
                <a:lnTo>
                  <a:pt x="57570" y="14190"/>
                </a:lnTo>
                <a:lnTo>
                  <a:pt x="57630" y="14180"/>
                </a:lnTo>
                <a:close/>
                <a:moveTo>
                  <a:pt x="57980" y="14040"/>
                </a:moveTo>
                <a:lnTo>
                  <a:pt x="58010" y="14040"/>
                </a:lnTo>
                <a:lnTo>
                  <a:pt x="58020" y="14060"/>
                </a:lnTo>
                <a:lnTo>
                  <a:pt x="58030" y="14080"/>
                </a:lnTo>
                <a:lnTo>
                  <a:pt x="58030" y="14120"/>
                </a:lnTo>
                <a:lnTo>
                  <a:pt x="58010" y="14160"/>
                </a:lnTo>
                <a:lnTo>
                  <a:pt x="57970" y="14190"/>
                </a:lnTo>
                <a:lnTo>
                  <a:pt x="57930" y="14190"/>
                </a:lnTo>
                <a:lnTo>
                  <a:pt x="57890" y="14180"/>
                </a:lnTo>
                <a:lnTo>
                  <a:pt x="57850" y="14200"/>
                </a:lnTo>
                <a:lnTo>
                  <a:pt x="57790" y="14200"/>
                </a:lnTo>
                <a:lnTo>
                  <a:pt x="57720" y="14190"/>
                </a:lnTo>
                <a:lnTo>
                  <a:pt x="57670" y="14160"/>
                </a:lnTo>
                <a:lnTo>
                  <a:pt x="57650" y="14130"/>
                </a:lnTo>
                <a:lnTo>
                  <a:pt x="57640" y="14110"/>
                </a:lnTo>
                <a:lnTo>
                  <a:pt x="57650" y="14090"/>
                </a:lnTo>
                <a:lnTo>
                  <a:pt x="57660" y="14060"/>
                </a:lnTo>
                <a:lnTo>
                  <a:pt x="57670" y="14040"/>
                </a:lnTo>
                <a:lnTo>
                  <a:pt x="57690" y="14030"/>
                </a:lnTo>
                <a:lnTo>
                  <a:pt x="57730" y="14040"/>
                </a:lnTo>
                <a:lnTo>
                  <a:pt x="57740" y="14050"/>
                </a:lnTo>
                <a:lnTo>
                  <a:pt x="57750" y="14050"/>
                </a:lnTo>
                <a:lnTo>
                  <a:pt x="57770" y="14050"/>
                </a:lnTo>
                <a:lnTo>
                  <a:pt x="57770" y="14040"/>
                </a:lnTo>
                <a:lnTo>
                  <a:pt x="57770" y="14010"/>
                </a:lnTo>
                <a:lnTo>
                  <a:pt x="57780" y="14000"/>
                </a:lnTo>
                <a:lnTo>
                  <a:pt x="57850" y="14000"/>
                </a:lnTo>
                <a:lnTo>
                  <a:pt x="57880" y="14010"/>
                </a:lnTo>
                <a:lnTo>
                  <a:pt x="57930" y="14040"/>
                </a:lnTo>
                <a:lnTo>
                  <a:pt x="57950" y="14040"/>
                </a:lnTo>
                <a:lnTo>
                  <a:pt x="57980" y="14040"/>
                </a:lnTo>
                <a:close/>
                <a:moveTo>
                  <a:pt x="58350" y="13870"/>
                </a:moveTo>
                <a:lnTo>
                  <a:pt x="58360" y="13880"/>
                </a:lnTo>
                <a:lnTo>
                  <a:pt x="58390" y="13890"/>
                </a:lnTo>
                <a:lnTo>
                  <a:pt x="58390" y="13900"/>
                </a:lnTo>
                <a:lnTo>
                  <a:pt x="58390" y="13920"/>
                </a:lnTo>
                <a:lnTo>
                  <a:pt x="58380" y="13920"/>
                </a:lnTo>
                <a:lnTo>
                  <a:pt x="58360" y="13920"/>
                </a:lnTo>
                <a:lnTo>
                  <a:pt x="58350" y="13900"/>
                </a:lnTo>
                <a:lnTo>
                  <a:pt x="58340" y="13900"/>
                </a:lnTo>
                <a:lnTo>
                  <a:pt x="58320" y="13910"/>
                </a:lnTo>
                <a:lnTo>
                  <a:pt x="58250" y="13880"/>
                </a:lnTo>
                <a:lnTo>
                  <a:pt x="58210" y="13860"/>
                </a:lnTo>
                <a:lnTo>
                  <a:pt x="58210" y="13840"/>
                </a:lnTo>
                <a:lnTo>
                  <a:pt x="58230" y="13800"/>
                </a:lnTo>
                <a:lnTo>
                  <a:pt x="58270" y="13770"/>
                </a:lnTo>
                <a:lnTo>
                  <a:pt x="58300" y="13790"/>
                </a:lnTo>
                <a:lnTo>
                  <a:pt x="58270" y="13840"/>
                </a:lnTo>
                <a:lnTo>
                  <a:pt x="58300" y="13840"/>
                </a:lnTo>
                <a:lnTo>
                  <a:pt x="58320" y="13840"/>
                </a:lnTo>
                <a:lnTo>
                  <a:pt x="58340" y="13850"/>
                </a:lnTo>
                <a:lnTo>
                  <a:pt x="58350" y="13870"/>
                </a:lnTo>
                <a:close/>
                <a:moveTo>
                  <a:pt x="58650" y="13900"/>
                </a:moveTo>
                <a:lnTo>
                  <a:pt x="58640" y="13940"/>
                </a:lnTo>
                <a:lnTo>
                  <a:pt x="58650" y="13980"/>
                </a:lnTo>
                <a:lnTo>
                  <a:pt x="58660" y="14030"/>
                </a:lnTo>
                <a:lnTo>
                  <a:pt x="58680" y="14050"/>
                </a:lnTo>
                <a:lnTo>
                  <a:pt x="58660" y="14070"/>
                </a:lnTo>
                <a:lnTo>
                  <a:pt x="58620" y="14020"/>
                </a:lnTo>
                <a:lnTo>
                  <a:pt x="58560" y="13890"/>
                </a:lnTo>
                <a:lnTo>
                  <a:pt x="58500" y="13850"/>
                </a:lnTo>
                <a:lnTo>
                  <a:pt x="58490" y="13850"/>
                </a:lnTo>
                <a:lnTo>
                  <a:pt x="58460" y="13860"/>
                </a:lnTo>
                <a:lnTo>
                  <a:pt x="58450" y="13860"/>
                </a:lnTo>
                <a:lnTo>
                  <a:pt x="58440" y="13860"/>
                </a:lnTo>
                <a:lnTo>
                  <a:pt x="58410" y="13820"/>
                </a:lnTo>
                <a:lnTo>
                  <a:pt x="58370" y="13790"/>
                </a:lnTo>
                <a:lnTo>
                  <a:pt x="58370" y="13780"/>
                </a:lnTo>
                <a:lnTo>
                  <a:pt x="58380" y="13760"/>
                </a:lnTo>
                <a:lnTo>
                  <a:pt x="58400" y="13770"/>
                </a:lnTo>
                <a:lnTo>
                  <a:pt x="58450" y="13790"/>
                </a:lnTo>
                <a:lnTo>
                  <a:pt x="58460" y="13790"/>
                </a:lnTo>
                <a:lnTo>
                  <a:pt x="58470" y="13810"/>
                </a:lnTo>
                <a:lnTo>
                  <a:pt x="58490" y="13810"/>
                </a:lnTo>
                <a:lnTo>
                  <a:pt x="58570" y="13840"/>
                </a:lnTo>
                <a:lnTo>
                  <a:pt x="58600" y="13850"/>
                </a:lnTo>
                <a:lnTo>
                  <a:pt x="58630" y="13870"/>
                </a:lnTo>
                <a:lnTo>
                  <a:pt x="58650" y="13900"/>
                </a:lnTo>
                <a:close/>
                <a:moveTo>
                  <a:pt x="57080" y="13740"/>
                </a:moveTo>
                <a:lnTo>
                  <a:pt x="57070" y="13670"/>
                </a:lnTo>
                <a:lnTo>
                  <a:pt x="57120" y="13630"/>
                </a:lnTo>
                <a:lnTo>
                  <a:pt x="57200" y="13630"/>
                </a:lnTo>
                <a:lnTo>
                  <a:pt x="57230" y="13670"/>
                </a:lnTo>
                <a:lnTo>
                  <a:pt x="57210" y="13730"/>
                </a:lnTo>
                <a:lnTo>
                  <a:pt x="57180" y="13770"/>
                </a:lnTo>
                <a:lnTo>
                  <a:pt x="57130" y="13780"/>
                </a:lnTo>
                <a:lnTo>
                  <a:pt x="57080" y="13740"/>
                </a:lnTo>
                <a:close/>
                <a:moveTo>
                  <a:pt x="60620" y="16690"/>
                </a:moveTo>
                <a:lnTo>
                  <a:pt x="60640" y="16700"/>
                </a:lnTo>
                <a:lnTo>
                  <a:pt x="60650" y="16720"/>
                </a:lnTo>
                <a:lnTo>
                  <a:pt x="60660" y="16750"/>
                </a:lnTo>
                <a:lnTo>
                  <a:pt x="60650" y="16770"/>
                </a:lnTo>
                <a:lnTo>
                  <a:pt x="60630" y="16780"/>
                </a:lnTo>
                <a:lnTo>
                  <a:pt x="60590" y="16810"/>
                </a:lnTo>
                <a:lnTo>
                  <a:pt x="60570" y="16820"/>
                </a:lnTo>
                <a:lnTo>
                  <a:pt x="60530" y="16890"/>
                </a:lnTo>
                <a:lnTo>
                  <a:pt x="60490" y="16920"/>
                </a:lnTo>
                <a:lnTo>
                  <a:pt x="60450" y="16910"/>
                </a:lnTo>
                <a:lnTo>
                  <a:pt x="60430" y="16880"/>
                </a:lnTo>
                <a:lnTo>
                  <a:pt x="60450" y="16840"/>
                </a:lnTo>
                <a:lnTo>
                  <a:pt x="60550" y="16730"/>
                </a:lnTo>
                <a:lnTo>
                  <a:pt x="60600" y="16700"/>
                </a:lnTo>
                <a:lnTo>
                  <a:pt x="60610" y="16690"/>
                </a:lnTo>
                <a:lnTo>
                  <a:pt x="60620" y="16690"/>
                </a:lnTo>
                <a:close/>
                <a:moveTo>
                  <a:pt x="58200" y="14140"/>
                </a:moveTo>
                <a:lnTo>
                  <a:pt x="58170" y="14160"/>
                </a:lnTo>
                <a:lnTo>
                  <a:pt x="58150" y="14150"/>
                </a:lnTo>
                <a:lnTo>
                  <a:pt x="58130" y="14140"/>
                </a:lnTo>
                <a:lnTo>
                  <a:pt x="58110" y="14140"/>
                </a:lnTo>
                <a:lnTo>
                  <a:pt x="58100" y="14150"/>
                </a:lnTo>
                <a:lnTo>
                  <a:pt x="58100" y="14180"/>
                </a:lnTo>
                <a:lnTo>
                  <a:pt x="58090" y="14190"/>
                </a:lnTo>
                <a:lnTo>
                  <a:pt x="58060" y="14170"/>
                </a:lnTo>
                <a:lnTo>
                  <a:pt x="58040" y="14080"/>
                </a:lnTo>
                <a:lnTo>
                  <a:pt x="58040" y="14030"/>
                </a:lnTo>
                <a:lnTo>
                  <a:pt x="58050" y="13970"/>
                </a:lnTo>
                <a:lnTo>
                  <a:pt x="58070" y="13910"/>
                </a:lnTo>
                <a:lnTo>
                  <a:pt x="58110" y="13900"/>
                </a:lnTo>
                <a:lnTo>
                  <a:pt x="58120" y="14010"/>
                </a:lnTo>
                <a:lnTo>
                  <a:pt x="58130" y="14020"/>
                </a:lnTo>
                <a:lnTo>
                  <a:pt x="58180" y="14050"/>
                </a:lnTo>
                <a:lnTo>
                  <a:pt x="58190" y="14070"/>
                </a:lnTo>
                <a:lnTo>
                  <a:pt x="58200" y="14090"/>
                </a:lnTo>
                <a:lnTo>
                  <a:pt x="58210" y="14120"/>
                </a:lnTo>
                <a:lnTo>
                  <a:pt x="58200" y="14140"/>
                </a:lnTo>
                <a:close/>
                <a:moveTo>
                  <a:pt x="61090" y="16550"/>
                </a:moveTo>
                <a:lnTo>
                  <a:pt x="61110" y="16570"/>
                </a:lnTo>
                <a:lnTo>
                  <a:pt x="61120" y="16600"/>
                </a:lnTo>
                <a:lnTo>
                  <a:pt x="61120" y="16630"/>
                </a:lnTo>
                <a:lnTo>
                  <a:pt x="61110" y="16650"/>
                </a:lnTo>
                <a:lnTo>
                  <a:pt x="61100" y="16690"/>
                </a:lnTo>
                <a:lnTo>
                  <a:pt x="61100" y="16720"/>
                </a:lnTo>
                <a:lnTo>
                  <a:pt x="61090" y="16750"/>
                </a:lnTo>
                <a:lnTo>
                  <a:pt x="61060" y="16770"/>
                </a:lnTo>
                <a:lnTo>
                  <a:pt x="61040" y="16780"/>
                </a:lnTo>
                <a:lnTo>
                  <a:pt x="61010" y="16790"/>
                </a:lnTo>
                <a:lnTo>
                  <a:pt x="60990" y="16790"/>
                </a:lnTo>
                <a:lnTo>
                  <a:pt x="60980" y="16790"/>
                </a:lnTo>
                <a:lnTo>
                  <a:pt x="60960" y="16780"/>
                </a:lnTo>
                <a:lnTo>
                  <a:pt x="60930" y="16760"/>
                </a:lnTo>
                <a:lnTo>
                  <a:pt x="60920" y="16750"/>
                </a:lnTo>
                <a:lnTo>
                  <a:pt x="60910" y="16760"/>
                </a:lnTo>
                <a:lnTo>
                  <a:pt x="60890" y="16770"/>
                </a:lnTo>
                <a:lnTo>
                  <a:pt x="60870" y="16760"/>
                </a:lnTo>
                <a:lnTo>
                  <a:pt x="60860" y="16740"/>
                </a:lnTo>
                <a:lnTo>
                  <a:pt x="60860" y="16730"/>
                </a:lnTo>
                <a:lnTo>
                  <a:pt x="60840" y="16680"/>
                </a:lnTo>
                <a:lnTo>
                  <a:pt x="60840" y="16640"/>
                </a:lnTo>
                <a:lnTo>
                  <a:pt x="60840" y="16620"/>
                </a:lnTo>
                <a:lnTo>
                  <a:pt x="60840" y="16590"/>
                </a:lnTo>
                <a:lnTo>
                  <a:pt x="60850" y="16580"/>
                </a:lnTo>
                <a:lnTo>
                  <a:pt x="60850" y="16570"/>
                </a:lnTo>
                <a:lnTo>
                  <a:pt x="60860" y="16550"/>
                </a:lnTo>
                <a:lnTo>
                  <a:pt x="60870" y="16540"/>
                </a:lnTo>
                <a:lnTo>
                  <a:pt x="60870" y="16520"/>
                </a:lnTo>
                <a:lnTo>
                  <a:pt x="60860" y="16510"/>
                </a:lnTo>
                <a:lnTo>
                  <a:pt x="60850" y="16500"/>
                </a:lnTo>
                <a:lnTo>
                  <a:pt x="60840" y="16490"/>
                </a:lnTo>
                <a:lnTo>
                  <a:pt x="60840" y="16470"/>
                </a:lnTo>
                <a:lnTo>
                  <a:pt x="60840" y="16460"/>
                </a:lnTo>
                <a:lnTo>
                  <a:pt x="60850" y="16440"/>
                </a:lnTo>
                <a:lnTo>
                  <a:pt x="60870" y="16400"/>
                </a:lnTo>
                <a:lnTo>
                  <a:pt x="60890" y="16370"/>
                </a:lnTo>
                <a:lnTo>
                  <a:pt x="60910" y="16360"/>
                </a:lnTo>
                <a:lnTo>
                  <a:pt x="60930" y="16360"/>
                </a:lnTo>
                <a:lnTo>
                  <a:pt x="60940" y="16350"/>
                </a:lnTo>
                <a:lnTo>
                  <a:pt x="60930" y="16310"/>
                </a:lnTo>
                <a:lnTo>
                  <a:pt x="60940" y="16310"/>
                </a:lnTo>
                <a:lnTo>
                  <a:pt x="60960" y="16320"/>
                </a:lnTo>
                <a:lnTo>
                  <a:pt x="60980" y="16340"/>
                </a:lnTo>
                <a:lnTo>
                  <a:pt x="61010" y="16440"/>
                </a:lnTo>
                <a:lnTo>
                  <a:pt x="61000" y="16460"/>
                </a:lnTo>
                <a:lnTo>
                  <a:pt x="61000" y="16470"/>
                </a:lnTo>
                <a:lnTo>
                  <a:pt x="61000" y="16510"/>
                </a:lnTo>
                <a:lnTo>
                  <a:pt x="61020" y="16550"/>
                </a:lnTo>
                <a:lnTo>
                  <a:pt x="61050" y="16550"/>
                </a:lnTo>
                <a:lnTo>
                  <a:pt x="61070" y="16540"/>
                </a:lnTo>
                <a:lnTo>
                  <a:pt x="61090" y="16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