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Sulawesi Selatan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Indonesia • State Map | Fully Editable Vector Shape</a:t>
            </a:r>
          </a:p>
        </p:txBody>
      </p:sp>
      <p:sp>
        <p:nvSpPr>
          <p:cNvPr id="101" name="Sulawesi Selatan"/>
          <p:cNvSpPr/>
          <p:nvPr/>
        </p:nvSpPr>
        <p:spPr>
          <a:xfrm>
            <a:off x="2072487" y="2314163"/>
            <a:ext cx="8046720" cy="2961192"/>
          </a:xfrm>
          <a:custGeom>
            <a:avLst/>
            <a:gdLst/>
            <a:ahLst/>
            <a:cxnLst/>
            <a:rect l="0" t="0" r="100000" b="36800"/>
            <a:pathLst>
              <a:path w="100000" h="36800">
                <a:moveTo>
                  <a:pt x="55860" y="27820"/>
                </a:moveTo>
                <a:lnTo>
                  <a:pt x="55980" y="27820"/>
                </a:lnTo>
                <a:lnTo>
                  <a:pt x="56040" y="27830"/>
                </a:lnTo>
                <a:lnTo>
                  <a:pt x="56080" y="27860"/>
                </a:lnTo>
                <a:lnTo>
                  <a:pt x="56060" y="27900"/>
                </a:lnTo>
                <a:lnTo>
                  <a:pt x="55990" y="27920"/>
                </a:lnTo>
                <a:lnTo>
                  <a:pt x="55930" y="27930"/>
                </a:lnTo>
                <a:lnTo>
                  <a:pt x="55900" y="27910"/>
                </a:lnTo>
                <a:lnTo>
                  <a:pt x="55870" y="27890"/>
                </a:lnTo>
                <a:lnTo>
                  <a:pt x="55750" y="27870"/>
                </a:lnTo>
                <a:lnTo>
                  <a:pt x="55710" y="27850"/>
                </a:lnTo>
                <a:lnTo>
                  <a:pt x="55670" y="27860"/>
                </a:lnTo>
                <a:lnTo>
                  <a:pt x="55630" y="27870"/>
                </a:lnTo>
                <a:lnTo>
                  <a:pt x="55580" y="27860"/>
                </a:lnTo>
                <a:lnTo>
                  <a:pt x="55550" y="27850"/>
                </a:lnTo>
                <a:lnTo>
                  <a:pt x="55540" y="27830"/>
                </a:lnTo>
                <a:lnTo>
                  <a:pt x="55530" y="27820"/>
                </a:lnTo>
                <a:lnTo>
                  <a:pt x="55540" y="27800"/>
                </a:lnTo>
                <a:lnTo>
                  <a:pt x="55550" y="27790"/>
                </a:lnTo>
                <a:lnTo>
                  <a:pt x="55580" y="27770"/>
                </a:lnTo>
                <a:lnTo>
                  <a:pt x="55620" y="27780"/>
                </a:lnTo>
                <a:lnTo>
                  <a:pt x="55690" y="27810"/>
                </a:lnTo>
                <a:lnTo>
                  <a:pt x="55860" y="27820"/>
                </a:lnTo>
                <a:close/>
                <a:moveTo>
                  <a:pt x="55460" y="27410"/>
                </a:moveTo>
                <a:lnTo>
                  <a:pt x="55490" y="27380"/>
                </a:lnTo>
                <a:lnTo>
                  <a:pt x="55510" y="27370"/>
                </a:lnTo>
                <a:lnTo>
                  <a:pt x="55520" y="27410"/>
                </a:lnTo>
                <a:lnTo>
                  <a:pt x="55510" y="27440"/>
                </a:lnTo>
                <a:lnTo>
                  <a:pt x="55500" y="27490"/>
                </a:lnTo>
                <a:lnTo>
                  <a:pt x="55490" y="27520"/>
                </a:lnTo>
                <a:lnTo>
                  <a:pt x="55430" y="27530"/>
                </a:lnTo>
                <a:lnTo>
                  <a:pt x="55360" y="27530"/>
                </a:lnTo>
                <a:lnTo>
                  <a:pt x="55320" y="27510"/>
                </a:lnTo>
                <a:lnTo>
                  <a:pt x="55310" y="27540"/>
                </a:lnTo>
                <a:lnTo>
                  <a:pt x="55290" y="27560"/>
                </a:lnTo>
                <a:lnTo>
                  <a:pt x="55220" y="27520"/>
                </a:lnTo>
                <a:lnTo>
                  <a:pt x="55190" y="27480"/>
                </a:lnTo>
                <a:lnTo>
                  <a:pt x="55200" y="27450"/>
                </a:lnTo>
                <a:lnTo>
                  <a:pt x="55150" y="27460"/>
                </a:lnTo>
                <a:lnTo>
                  <a:pt x="55110" y="27440"/>
                </a:lnTo>
                <a:lnTo>
                  <a:pt x="55080" y="27450"/>
                </a:lnTo>
                <a:lnTo>
                  <a:pt x="55070" y="27410"/>
                </a:lnTo>
                <a:lnTo>
                  <a:pt x="55080" y="27390"/>
                </a:lnTo>
                <a:lnTo>
                  <a:pt x="55130" y="27420"/>
                </a:lnTo>
                <a:lnTo>
                  <a:pt x="55180" y="27400"/>
                </a:lnTo>
                <a:lnTo>
                  <a:pt x="55190" y="27350"/>
                </a:lnTo>
                <a:lnTo>
                  <a:pt x="55180" y="27310"/>
                </a:lnTo>
                <a:lnTo>
                  <a:pt x="55190" y="27260"/>
                </a:lnTo>
                <a:lnTo>
                  <a:pt x="55220" y="27280"/>
                </a:lnTo>
                <a:lnTo>
                  <a:pt x="55260" y="27280"/>
                </a:lnTo>
                <a:lnTo>
                  <a:pt x="55310" y="27350"/>
                </a:lnTo>
                <a:lnTo>
                  <a:pt x="55410" y="27390"/>
                </a:lnTo>
                <a:lnTo>
                  <a:pt x="55440" y="27410"/>
                </a:lnTo>
                <a:lnTo>
                  <a:pt x="55460" y="27410"/>
                </a:lnTo>
                <a:close/>
                <a:moveTo>
                  <a:pt x="56110" y="19140"/>
                </a:moveTo>
                <a:lnTo>
                  <a:pt x="56120" y="19130"/>
                </a:lnTo>
                <a:lnTo>
                  <a:pt x="56100" y="19070"/>
                </a:lnTo>
                <a:lnTo>
                  <a:pt x="56080" y="19020"/>
                </a:lnTo>
                <a:lnTo>
                  <a:pt x="56060" y="19040"/>
                </a:lnTo>
                <a:lnTo>
                  <a:pt x="56050" y="19040"/>
                </a:lnTo>
                <a:lnTo>
                  <a:pt x="56040" y="19020"/>
                </a:lnTo>
                <a:lnTo>
                  <a:pt x="56020" y="18970"/>
                </a:lnTo>
                <a:lnTo>
                  <a:pt x="56010" y="18950"/>
                </a:lnTo>
                <a:lnTo>
                  <a:pt x="55990" y="18970"/>
                </a:lnTo>
                <a:lnTo>
                  <a:pt x="55980" y="19010"/>
                </a:lnTo>
                <a:lnTo>
                  <a:pt x="55970" y="19020"/>
                </a:lnTo>
                <a:lnTo>
                  <a:pt x="55950" y="19020"/>
                </a:lnTo>
                <a:lnTo>
                  <a:pt x="55930" y="19000"/>
                </a:lnTo>
                <a:lnTo>
                  <a:pt x="55920" y="18990"/>
                </a:lnTo>
                <a:lnTo>
                  <a:pt x="55910" y="18970"/>
                </a:lnTo>
                <a:lnTo>
                  <a:pt x="55920" y="18940"/>
                </a:lnTo>
                <a:lnTo>
                  <a:pt x="55950" y="18940"/>
                </a:lnTo>
                <a:lnTo>
                  <a:pt x="55980" y="18930"/>
                </a:lnTo>
                <a:lnTo>
                  <a:pt x="55990" y="18880"/>
                </a:lnTo>
                <a:lnTo>
                  <a:pt x="56030" y="18890"/>
                </a:lnTo>
                <a:lnTo>
                  <a:pt x="56050" y="18880"/>
                </a:lnTo>
                <a:lnTo>
                  <a:pt x="56080" y="18830"/>
                </a:lnTo>
                <a:lnTo>
                  <a:pt x="56090" y="18840"/>
                </a:lnTo>
                <a:lnTo>
                  <a:pt x="56100" y="18840"/>
                </a:lnTo>
                <a:lnTo>
                  <a:pt x="56040" y="18720"/>
                </a:lnTo>
                <a:lnTo>
                  <a:pt x="56010" y="18700"/>
                </a:lnTo>
                <a:lnTo>
                  <a:pt x="56020" y="18700"/>
                </a:lnTo>
                <a:lnTo>
                  <a:pt x="56000" y="18680"/>
                </a:lnTo>
                <a:lnTo>
                  <a:pt x="55970" y="18660"/>
                </a:lnTo>
                <a:lnTo>
                  <a:pt x="55950" y="18650"/>
                </a:lnTo>
                <a:lnTo>
                  <a:pt x="55720" y="18610"/>
                </a:lnTo>
                <a:lnTo>
                  <a:pt x="55690" y="18610"/>
                </a:lnTo>
                <a:lnTo>
                  <a:pt x="55670" y="18620"/>
                </a:lnTo>
                <a:lnTo>
                  <a:pt x="55650" y="18620"/>
                </a:lnTo>
                <a:lnTo>
                  <a:pt x="55630" y="18600"/>
                </a:lnTo>
                <a:lnTo>
                  <a:pt x="55610" y="18580"/>
                </a:lnTo>
                <a:lnTo>
                  <a:pt x="55590" y="18570"/>
                </a:lnTo>
                <a:lnTo>
                  <a:pt x="55570" y="18560"/>
                </a:lnTo>
                <a:lnTo>
                  <a:pt x="55550" y="18560"/>
                </a:lnTo>
                <a:lnTo>
                  <a:pt x="55500" y="18560"/>
                </a:lnTo>
                <a:lnTo>
                  <a:pt x="55470" y="18570"/>
                </a:lnTo>
                <a:lnTo>
                  <a:pt x="55450" y="18590"/>
                </a:lnTo>
                <a:lnTo>
                  <a:pt x="55420" y="18600"/>
                </a:lnTo>
                <a:lnTo>
                  <a:pt x="55370" y="18600"/>
                </a:lnTo>
                <a:lnTo>
                  <a:pt x="55340" y="18610"/>
                </a:lnTo>
                <a:lnTo>
                  <a:pt x="55240" y="18670"/>
                </a:lnTo>
                <a:lnTo>
                  <a:pt x="55200" y="18670"/>
                </a:lnTo>
                <a:lnTo>
                  <a:pt x="55160" y="18680"/>
                </a:lnTo>
                <a:lnTo>
                  <a:pt x="55120" y="18690"/>
                </a:lnTo>
                <a:lnTo>
                  <a:pt x="55100" y="18720"/>
                </a:lnTo>
                <a:lnTo>
                  <a:pt x="55090" y="18750"/>
                </a:lnTo>
                <a:lnTo>
                  <a:pt x="55070" y="18790"/>
                </a:lnTo>
                <a:lnTo>
                  <a:pt x="55040" y="18820"/>
                </a:lnTo>
                <a:lnTo>
                  <a:pt x="54540" y="19130"/>
                </a:lnTo>
                <a:lnTo>
                  <a:pt x="54470" y="19190"/>
                </a:lnTo>
                <a:lnTo>
                  <a:pt x="54420" y="19220"/>
                </a:lnTo>
                <a:lnTo>
                  <a:pt x="54370" y="19230"/>
                </a:lnTo>
                <a:lnTo>
                  <a:pt x="54380" y="19260"/>
                </a:lnTo>
                <a:lnTo>
                  <a:pt x="54410" y="19290"/>
                </a:lnTo>
                <a:lnTo>
                  <a:pt x="54420" y="19320"/>
                </a:lnTo>
                <a:lnTo>
                  <a:pt x="54420" y="19350"/>
                </a:lnTo>
                <a:lnTo>
                  <a:pt x="54430" y="19370"/>
                </a:lnTo>
                <a:lnTo>
                  <a:pt x="54440" y="19390"/>
                </a:lnTo>
                <a:lnTo>
                  <a:pt x="54460" y="19400"/>
                </a:lnTo>
                <a:lnTo>
                  <a:pt x="54480" y="19420"/>
                </a:lnTo>
                <a:lnTo>
                  <a:pt x="54510" y="19520"/>
                </a:lnTo>
                <a:lnTo>
                  <a:pt x="54530" y="19560"/>
                </a:lnTo>
                <a:lnTo>
                  <a:pt x="54520" y="19570"/>
                </a:lnTo>
                <a:lnTo>
                  <a:pt x="54510" y="19570"/>
                </a:lnTo>
                <a:lnTo>
                  <a:pt x="54490" y="19600"/>
                </a:lnTo>
                <a:lnTo>
                  <a:pt x="54530" y="19640"/>
                </a:lnTo>
                <a:lnTo>
                  <a:pt x="54570" y="19660"/>
                </a:lnTo>
                <a:lnTo>
                  <a:pt x="54660" y="19700"/>
                </a:lnTo>
                <a:lnTo>
                  <a:pt x="54720" y="19730"/>
                </a:lnTo>
                <a:lnTo>
                  <a:pt x="54730" y="19740"/>
                </a:lnTo>
                <a:lnTo>
                  <a:pt x="54740" y="19760"/>
                </a:lnTo>
                <a:lnTo>
                  <a:pt x="54740" y="19790"/>
                </a:lnTo>
                <a:lnTo>
                  <a:pt x="54760" y="19820"/>
                </a:lnTo>
                <a:lnTo>
                  <a:pt x="54770" y="19830"/>
                </a:lnTo>
                <a:lnTo>
                  <a:pt x="54810" y="19830"/>
                </a:lnTo>
                <a:lnTo>
                  <a:pt x="54800" y="19850"/>
                </a:lnTo>
                <a:lnTo>
                  <a:pt x="54770" y="19880"/>
                </a:lnTo>
                <a:lnTo>
                  <a:pt x="54760" y="19910"/>
                </a:lnTo>
                <a:lnTo>
                  <a:pt x="54760" y="19930"/>
                </a:lnTo>
                <a:lnTo>
                  <a:pt x="54770" y="19950"/>
                </a:lnTo>
                <a:lnTo>
                  <a:pt x="54770" y="19970"/>
                </a:lnTo>
                <a:lnTo>
                  <a:pt x="54760" y="20000"/>
                </a:lnTo>
                <a:lnTo>
                  <a:pt x="54750" y="20080"/>
                </a:lnTo>
                <a:lnTo>
                  <a:pt x="54750" y="20090"/>
                </a:lnTo>
                <a:lnTo>
                  <a:pt x="54770" y="20130"/>
                </a:lnTo>
                <a:lnTo>
                  <a:pt x="54770" y="20160"/>
                </a:lnTo>
                <a:lnTo>
                  <a:pt x="54770" y="20180"/>
                </a:lnTo>
                <a:lnTo>
                  <a:pt x="54760" y="20210"/>
                </a:lnTo>
                <a:lnTo>
                  <a:pt x="54750" y="20310"/>
                </a:lnTo>
                <a:lnTo>
                  <a:pt x="54760" y="20340"/>
                </a:lnTo>
                <a:lnTo>
                  <a:pt x="54790" y="20430"/>
                </a:lnTo>
                <a:lnTo>
                  <a:pt x="54800" y="20470"/>
                </a:lnTo>
                <a:lnTo>
                  <a:pt x="54800" y="20640"/>
                </a:lnTo>
                <a:lnTo>
                  <a:pt x="54810" y="20650"/>
                </a:lnTo>
                <a:lnTo>
                  <a:pt x="54840" y="20690"/>
                </a:lnTo>
                <a:lnTo>
                  <a:pt x="54850" y="20760"/>
                </a:lnTo>
                <a:lnTo>
                  <a:pt x="54820" y="20840"/>
                </a:lnTo>
                <a:lnTo>
                  <a:pt x="54730" y="20960"/>
                </a:lnTo>
                <a:lnTo>
                  <a:pt x="54700" y="21020"/>
                </a:lnTo>
                <a:lnTo>
                  <a:pt x="54680" y="21090"/>
                </a:lnTo>
                <a:lnTo>
                  <a:pt x="54660" y="21160"/>
                </a:lnTo>
                <a:lnTo>
                  <a:pt x="54660" y="21500"/>
                </a:lnTo>
                <a:lnTo>
                  <a:pt x="54670" y="21530"/>
                </a:lnTo>
                <a:lnTo>
                  <a:pt x="54710" y="21600"/>
                </a:lnTo>
                <a:lnTo>
                  <a:pt x="54720" y="21630"/>
                </a:lnTo>
                <a:lnTo>
                  <a:pt x="54720" y="21710"/>
                </a:lnTo>
                <a:lnTo>
                  <a:pt x="54720" y="21730"/>
                </a:lnTo>
                <a:lnTo>
                  <a:pt x="54710" y="21770"/>
                </a:lnTo>
                <a:lnTo>
                  <a:pt x="54710" y="21790"/>
                </a:lnTo>
                <a:lnTo>
                  <a:pt x="54710" y="21820"/>
                </a:lnTo>
                <a:lnTo>
                  <a:pt x="54730" y="21880"/>
                </a:lnTo>
                <a:lnTo>
                  <a:pt x="54730" y="21950"/>
                </a:lnTo>
                <a:lnTo>
                  <a:pt x="54680" y="22070"/>
                </a:lnTo>
                <a:lnTo>
                  <a:pt x="54690" y="22140"/>
                </a:lnTo>
                <a:lnTo>
                  <a:pt x="54740" y="22200"/>
                </a:lnTo>
                <a:lnTo>
                  <a:pt x="54760" y="22240"/>
                </a:lnTo>
                <a:lnTo>
                  <a:pt x="54750" y="22270"/>
                </a:lnTo>
                <a:lnTo>
                  <a:pt x="54740" y="22300"/>
                </a:lnTo>
                <a:lnTo>
                  <a:pt x="54740" y="22350"/>
                </a:lnTo>
                <a:lnTo>
                  <a:pt x="54750" y="22400"/>
                </a:lnTo>
                <a:lnTo>
                  <a:pt x="54760" y="22440"/>
                </a:lnTo>
                <a:lnTo>
                  <a:pt x="54780" y="22480"/>
                </a:lnTo>
                <a:lnTo>
                  <a:pt x="54840" y="22540"/>
                </a:lnTo>
                <a:lnTo>
                  <a:pt x="54860" y="22580"/>
                </a:lnTo>
                <a:lnTo>
                  <a:pt x="54850" y="22600"/>
                </a:lnTo>
                <a:lnTo>
                  <a:pt x="54830" y="22620"/>
                </a:lnTo>
                <a:lnTo>
                  <a:pt x="54790" y="22650"/>
                </a:lnTo>
                <a:lnTo>
                  <a:pt x="54790" y="22670"/>
                </a:lnTo>
                <a:lnTo>
                  <a:pt x="54750" y="22860"/>
                </a:lnTo>
                <a:lnTo>
                  <a:pt x="54750" y="22910"/>
                </a:lnTo>
                <a:lnTo>
                  <a:pt x="54730" y="22940"/>
                </a:lnTo>
                <a:lnTo>
                  <a:pt x="54690" y="22960"/>
                </a:lnTo>
                <a:lnTo>
                  <a:pt x="54640" y="22960"/>
                </a:lnTo>
                <a:lnTo>
                  <a:pt x="54610" y="22970"/>
                </a:lnTo>
                <a:lnTo>
                  <a:pt x="54580" y="23030"/>
                </a:lnTo>
                <a:lnTo>
                  <a:pt x="54570" y="23270"/>
                </a:lnTo>
                <a:lnTo>
                  <a:pt x="54530" y="23510"/>
                </a:lnTo>
                <a:lnTo>
                  <a:pt x="54510" y="23550"/>
                </a:lnTo>
                <a:lnTo>
                  <a:pt x="54490" y="23580"/>
                </a:lnTo>
                <a:lnTo>
                  <a:pt x="54570" y="23700"/>
                </a:lnTo>
                <a:lnTo>
                  <a:pt x="54590" y="23740"/>
                </a:lnTo>
                <a:lnTo>
                  <a:pt x="54610" y="23820"/>
                </a:lnTo>
                <a:lnTo>
                  <a:pt x="54630" y="23850"/>
                </a:lnTo>
                <a:lnTo>
                  <a:pt x="54720" y="23950"/>
                </a:lnTo>
                <a:lnTo>
                  <a:pt x="54730" y="23980"/>
                </a:lnTo>
                <a:lnTo>
                  <a:pt x="54730" y="24020"/>
                </a:lnTo>
                <a:lnTo>
                  <a:pt x="54820" y="24330"/>
                </a:lnTo>
                <a:lnTo>
                  <a:pt x="54830" y="24410"/>
                </a:lnTo>
                <a:lnTo>
                  <a:pt x="54840" y="24420"/>
                </a:lnTo>
                <a:lnTo>
                  <a:pt x="54870" y="24480"/>
                </a:lnTo>
                <a:lnTo>
                  <a:pt x="54880" y="24520"/>
                </a:lnTo>
                <a:lnTo>
                  <a:pt x="54870" y="24530"/>
                </a:lnTo>
                <a:lnTo>
                  <a:pt x="54820" y="24500"/>
                </a:lnTo>
                <a:lnTo>
                  <a:pt x="54790" y="24510"/>
                </a:lnTo>
                <a:lnTo>
                  <a:pt x="54720" y="24430"/>
                </a:lnTo>
                <a:lnTo>
                  <a:pt x="54710" y="24410"/>
                </a:lnTo>
                <a:lnTo>
                  <a:pt x="54700" y="24380"/>
                </a:lnTo>
                <a:lnTo>
                  <a:pt x="54670" y="24320"/>
                </a:lnTo>
                <a:lnTo>
                  <a:pt x="54650" y="24300"/>
                </a:lnTo>
                <a:lnTo>
                  <a:pt x="54600" y="24300"/>
                </a:lnTo>
                <a:lnTo>
                  <a:pt x="54550" y="24310"/>
                </a:lnTo>
                <a:lnTo>
                  <a:pt x="54510" y="24340"/>
                </a:lnTo>
                <a:lnTo>
                  <a:pt x="54460" y="24360"/>
                </a:lnTo>
                <a:lnTo>
                  <a:pt x="54370" y="24370"/>
                </a:lnTo>
                <a:lnTo>
                  <a:pt x="54360" y="24380"/>
                </a:lnTo>
                <a:lnTo>
                  <a:pt x="54310" y="24410"/>
                </a:lnTo>
                <a:lnTo>
                  <a:pt x="54280" y="24430"/>
                </a:lnTo>
                <a:lnTo>
                  <a:pt x="54200" y="24450"/>
                </a:lnTo>
                <a:lnTo>
                  <a:pt x="54160" y="24470"/>
                </a:lnTo>
                <a:lnTo>
                  <a:pt x="54150" y="24460"/>
                </a:lnTo>
                <a:lnTo>
                  <a:pt x="54140" y="24450"/>
                </a:lnTo>
                <a:lnTo>
                  <a:pt x="54110" y="24450"/>
                </a:lnTo>
                <a:lnTo>
                  <a:pt x="53990" y="24430"/>
                </a:lnTo>
                <a:lnTo>
                  <a:pt x="53960" y="24420"/>
                </a:lnTo>
                <a:lnTo>
                  <a:pt x="53940" y="24400"/>
                </a:lnTo>
                <a:lnTo>
                  <a:pt x="53890" y="24400"/>
                </a:lnTo>
                <a:lnTo>
                  <a:pt x="53830" y="24410"/>
                </a:lnTo>
                <a:lnTo>
                  <a:pt x="53800" y="24410"/>
                </a:lnTo>
                <a:lnTo>
                  <a:pt x="53770" y="24430"/>
                </a:lnTo>
                <a:lnTo>
                  <a:pt x="53680" y="24520"/>
                </a:lnTo>
                <a:lnTo>
                  <a:pt x="53670" y="24540"/>
                </a:lnTo>
                <a:lnTo>
                  <a:pt x="53660" y="24580"/>
                </a:lnTo>
                <a:lnTo>
                  <a:pt x="53660" y="24600"/>
                </a:lnTo>
                <a:lnTo>
                  <a:pt x="53620" y="24630"/>
                </a:lnTo>
                <a:lnTo>
                  <a:pt x="53580" y="24660"/>
                </a:lnTo>
                <a:lnTo>
                  <a:pt x="53510" y="24680"/>
                </a:lnTo>
                <a:lnTo>
                  <a:pt x="53420" y="24680"/>
                </a:lnTo>
                <a:lnTo>
                  <a:pt x="53330" y="24670"/>
                </a:lnTo>
                <a:lnTo>
                  <a:pt x="53270" y="24630"/>
                </a:lnTo>
                <a:lnTo>
                  <a:pt x="53260" y="24590"/>
                </a:lnTo>
                <a:lnTo>
                  <a:pt x="53260" y="24550"/>
                </a:lnTo>
                <a:lnTo>
                  <a:pt x="53240" y="24510"/>
                </a:lnTo>
                <a:lnTo>
                  <a:pt x="53190" y="24490"/>
                </a:lnTo>
                <a:lnTo>
                  <a:pt x="53150" y="24520"/>
                </a:lnTo>
                <a:lnTo>
                  <a:pt x="53130" y="24560"/>
                </a:lnTo>
                <a:lnTo>
                  <a:pt x="53110" y="24590"/>
                </a:lnTo>
                <a:lnTo>
                  <a:pt x="53080" y="24560"/>
                </a:lnTo>
                <a:lnTo>
                  <a:pt x="53070" y="24540"/>
                </a:lnTo>
                <a:lnTo>
                  <a:pt x="53070" y="24490"/>
                </a:lnTo>
                <a:lnTo>
                  <a:pt x="53070" y="24470"/>
                </a:lnTo>
                <a:lnTo>
                  <a:pt x="53050" y="24450"/>
                </a:lnTo>
                <a:lnTo>
                  <a:pt x="53030" y="24430"/>
                </a:lnTo>
                <a:lnTo>
                  <a:pt x="53020" y="24420"/>
                </a:lnTo>
                <a:lnTo>
                  <a:pt x="53010" y="24390"/>
                </a:lnTo>
                <a:lnTo>
                  <a:pt x="52980" y="24390"/>
                </a:lnTo>
                <a:lnTo>
                  <a:pt x="52930" y="24400"/>
                </a:lnTo>
                <a:lnTo>
                  <a:pt x="52890" y="24420"/>
                </a:lnTo>
                <a:lnTo>
                  <a:pt x="52920" y="24470"/>
                </a:lnTo>
                <a:lnTo>
                  <a:pt x="52870" y="24470"/>
                </a:lnTo>
                <a:lnTo>
                  <a:pt x="52840" y="24450"/>
                </a:lnTo>
                <a:lnTo>
                  <a:pt x="52830" y="24420"/>
                </a:lnTo>
                <a:lnTo>
                  <a:pt x="52820" y="24380"/>
                </a:lnTo>
                <a:lnTo>
                  <a:pt x="52830" y="24360"/>
                </a:lnTo>
                <a:lnTo>
                  <a:pt x="52840" y="24340"/>
                </a:lnTo>
                <a:lnTo>
                  <a:pt x="52850" y="24320"/>
                </a:lnTo>
                <a:lnTo>
                  <a:pt x="52840" y="24300"/>
                </a:lnTo>
                <a:lnTo>
                  <a:pt x="52830" y="24280"/>
                </a:lnTo>
                <a:lnTo>
                  <a:pt x="52810" y="24240"/>
                </a:lnTo>
                <a:lnTo>
                  <a:pt x="52740" y="24150"/>
                </a:lnTo>
                <a:lnTo>
                  <a:pt x="52700" y="24070"/>
                </a:lnTo>
                <a:lnTo>
                  <a:pt x="52690" y="23990"/>
                </a:lnTo>
                <a:lnTo>
                  <a:pt x="52700" y="23890"/>
                </a:lnTo>
                <a:lnTo>
                  <a:pt x="52720" y="23830"/>
                </a:lnTo>
                <a:lnTo>
                  <a:pt x="52730" y="23700"/>
                </a:lnTo>
                <a:lnTo>
                  <a:pt x="52740" y="23660"/>
                </a:lnTo>
                <a:lnTo>
                  <a:pt x="52770" y="23590"/>
                </a:lnTo>
                <a:lnTo>
                  <a:pt x="52790" y="23530"/>
                </a:lnTo>
                <a:lnTo>
                  <a:pt x="52800" y="23510"/>
                </a:lnTo>
                <a:lnTo>
                  <a:pt x="52810" y="23500"/>
                </a:lnTo>
                <a:lnTo>
                  <a:pt x="52850" y="23480"/>
                </a:lnTo>
                <a:lnTo>
                  <a:pt x="52870" y="23470"/>
                </a:lnTo>
                <a:lnTo>
                  <a:pt x="52900" y="23430"/>
                </a:lnTo>
                <a:lnTo>
                  <a:pt x="52910" y="23390"/>
                </a:lnTo>
                <a:lnTo>
                  <a:pt x="52920" y="23320"/>
                </a:lnTo>
                <a:lnTo>
                  <a:pt x="52940" y="23260"/>
                </a:lnTo>
                <a:lnTo>
                  <a:pt x="53020" y="23120"/>
                </a:lnTo>
                <a:lnTo>
                  <a:pt x="53030" y="23050"/>
                </a:lnTo>
                <a:lnTo>
                  <a:pt x="52960" y="22800"/>
                </a:lnTo>
                <a:lnTo>
                  <a:pt x="52970" y="22720"/>
                </a:lnTo>
                <a:lnTo>
                  <a:pt x="52980" y="22710"/>
                </a:lnTo>
                <a:lnTo>
                  <a:pt x="53010" y="22700"/>
                </a:lnTo>
                <a:lnTo>
                  <a:pt x="53030" y="22680"/>
                </a:lnTo>
                <a:lnTo>
                  <a:pt x="53050" y="22620"/>
                </a:lnTo>
                <a:lnTo>
                  <a:pt x="53060" y="22590"/>
                </a:lnTo>
                <a:lnTo>
                  <a:pt x="53140" y="22450"/>
                </a:lnTo>
                <a:lnTo>
                  <a:pt x="53160" y="22420"/>
                </a:lnTo>
                <a:lnTo>
                  <a:pt x="53190" y="22130"/>
                </a:lnTo>
                <a:lnTo>
                  <a:pt x="53220" y="22000"/>
                </a:lnTo>
                <a:lnTo>
                  <a:pt x="53230" y="21920"/>
                </a:lnTo>
                <a:lnTo>
                  <a:pt x="53230" y="21900"/>
                </a:lnTo>
                <a:lnTo>
                  <a:pt x="53220" y="21870"/>
                </a:lnTo>
                <a:lnTo>
                  <a:pt x="53210" y="21850"/>
                </a:lnTo>
                <a:lnTo>
                  <a:pt x="53210" y="21830"/>
                </a:lnTo>
                <a:lnTo>
                  <a:pt x="53180" y="21800"/>
                </a:lnTo>
                <a:lnTo>
                  <a:pt x="53170" y="21780"/>
                </a:lnTo>
                <a:lnTo>
                  <a:pt x="53180" y="21740"/>
                </a:lnTo>
                <a:lnTo>
                  <a:pt x="53220" y="21660"/>
                </a:lnTo>
                <a:lnTo>
                  <a:pt x="53230" y="21620"/>
                </a:lnTo>
                <a:lnTo>
                  <a:pt x="53210" y="21540"/>
                </a:lnTo>
                <a:lnTo>
                  <a:pt x="53200" y="21520"/>
                </a:lnTo>
                <a:lnTo>
                  <a:pt x="53190" y="21510"/>
                </a:lnTo>
                <a:lnTo>
                  <a:pt x="53190" y="21480"/>
                </a:lnTo>
                <a:lnTo>
                  <a:pt x="53210" y="21450"/>
                </a:lnTo>
                <a:lnTo>
                  <a:pt x="53210" y="21430"/>
                </a:lnTo>
                <a:lnTo>
                  <a:pt x="53220" y="21410"/>
                </a:lnTo>
                <a:lnTo>
                  <a:pt x="53210" y="21380"/>
                </a:lnTo>
                <a:lnTo>
                  <a:pt x="53210" y="21350"/>
                </a:lnTo>
                <a:lnTo>
                  <a:pt x="53260" y="21290"/>
                </a:lnTo>
                <a:lnTo>
                  <a:pt x="53270" y="21260"/>
                </a:lnTo>
                <a:lnTo>
                  <a:pt x="53230" y="21240"/>
                </a:lnTo>
                <a:lnTo>
                  <a:pt x="53190" y="21250"/>
                </a:lnTo>
                <a:lnTo>
                  <a:pt x="53170" y="21270"/>
                </a:lnTo>
                <a:lnTo>
                  <a:pt x="53170" y="21310"/>
                </a:lnTo>
                <a:lnTo>
                  <a:pt x="53160" y="21350"/>
                </a:lnTo>
                <a:lnTo>
                  <a:pt x="53150" y="21320"/>
                </a:lnTo>
                <a:lnTo>
                  <a:pt x="53140" y="21240"/>
                </a:lnTo>
                <a:lnTo>
                  <a:pt x="53110" y="21180"/>
                </a:lnTo>
                <a:lnTo>
                  <a:pt x="53020" y="20960"/>
                </a:lnTo>
                <a:lnTo>
                  <a:pt x="52970" y="20890"/>
                </a:lnTo>
                <a:lnTo>
                  <a:pt x="52950" y="20810"/>
                </a:lnTo>
                <a:lnTo>
                  <a:pt x="52890" y="20730"/>
                </a:lnTo>
                <a:lnTo>
                  <a:pt x="52890" y="20710"/>
                </a:lnTo>
                <a:lnTo>
                  <a:pt x="52920" y="20640"/>
                </a:lnTo>
                <a:lnTo>
                  <a:pt x="52940" y="20540"/>
                </a:lnTo>
                <a:lnTo>
                  <a:pt x="52960" y="20500"/>
                </a:lnTo>
                <a:lnTo>
                  <a:pt x="52990" y="20460"/>
                </a:lnTo>
                <a:lnTo>
                  <a:pt x="53000" y="20430"/>
                </a:lnTo>
                <a:lnTo>
                  <a:pt x="53000" y="20400"/>
                </a:lnTo>
                <a:lnTo>
                  <a:pt x="52970" y="20300"/>
                </a:lnTo>
                <a:lnTo>
                  <a:pt x="52960" y="20290"/>
                </a:lnTo>
                <a:lnTo>
                  <a:pt x="52960" y="20280"/>
                </a:lnTo>
                <a:lnTo>
                  <a:pt x="52940" y="20160"/>
                </a:lnTo>
                <a:lnTo>
                  <a:pt x="52900" y="20050"/>
                </a:lnTo>
                <a:lnTo>
                  <a:pt x="52900" y="20020"/>
                </a:lnTo>
                <a:lnTo>
                  <a:pt x="52890" y="19950"/>
                </a:lnTo>
                <a:lnTo>
                  <a:pt x="52880" y="19870"/>
                </a:lnTo>
                <a:lnTo>
                  <a:pt x="52880" y="19860"/>
                </a:lnTo>
                <a:lnTo>
                  <a:pt x="52860" y="19840"/>
                </a:lnTo>
                <a:lnTo>
                  <a:pt x="52810" y="19790"/>
                </a:lnTo>
                <a:lnTo>
                  <a:pt x="52810" y="19770"/>
                </a:lnTo>
                <a:lnTo>
                  <a:pt x="52800" y="19740"/>
                </a:lnTo>
                <a:lnTo>
                  <a:pt x="52810" y="19720"/>
                </a:lnTo>
                <a:lnTo>
                  <a:pt x="52820" y="19700"/>
                </a:lnTo>
                <a:lnTo>
                  <a:pt x="52840" y="19690"/>
                </a:lnTo>
                <a:lnTo>
                  <a:pt x="52860" y="19680"/>
                </a:lnTo>
                <a:lnTo>
                  <a:pt x="52880" y="19690"/>
                </a:lnTo>
                <a:lnTo>
                  <a:pt x="52910" y="19700"/>
                </a:lnTo>
                <a:lnTo>
                  <a:pt x="52930" y="19700"/>
                </a:lnTo>
                <a:lnTo>
                  <a:pt x="52960" y="19690"/>
                </a:lnTo>
                <a:lnTo>
                  <a:pt x="52990" y="19680"/>
                </a:lnTo>
                <a:lnTo>
                  <a:pt x="53060" y="19630"/>
                </a:lnTo>
                <a:lnTo>
                  <a:pt x="53100" y="19610"/>
                </a:lnTo>
                <a:lnTo>
                  <a:pt x="53140" y="19590"/>
                </a:lnTo>
                <a:lnTo>
                  <a:pt x="53230" y="19570"/>
                </a:lnTo>
                <a:lnTo>
                  <a:pt x="53250" y="19560"/>
                </a:lnTo>
                <a:lnTo>
                  <a:pt x="53260" y="19540"/>
                </a:lnTo>
                <a:lnTo>
                  <a:pt x="53240" y="19510"/>
                </a:lnTo>
                <a:lnTo>
                  <a:pt x="53190" y="19440"/>
                </a:lnTo>
                <a:lnTo>
                  <a:pt x="53060" y="19130"/>
                </a:lnTo>
                <a:lnTo>
                  <a:pt x="53050" y="19100"/>
                </a:lnTo>
                <a:lnTo>
                  <a:pt x="53050" y="19060"/>
                </a:lnTo>
                <a:lnTo>
                  <a:pt x="53050" y="19020"/>
                </a:lnTo>
                <a:lnTo>
                  <a:pt x="53060" y="18980"/>
                </a:lnTo>
                <a:lnTo>
                  <a:pt x="53060" y="18950"/>
                </a:lnTo>
                <a:lnTo>
                  <a:pt x="53060" y="18930"/>
                </a:lnTo>
                <a:lnTo>
                  <a:pt x="53010" y="18840"/>
                </a:lnTo>
                <a:lnTo>
                  <a:pt x="53040" y="18820"/>
                </a:lnTo>
                <a:lnTo>
                  <a:pt x="53100" y="18820"/>
                </a:lnTo>
                <a:lnTo>
                  <a:pt x="53130" y="18810"/>
                </a:lnTo>
                <a:lnTo>
                  <a:pt x="53170" y="18820"/>
                </a:lnTo>
                <a:lnTo>
                  <a:pt x="53250" y="18840"/>
                </a:lnTo>
                <a:lnTo>
                  <a:pt x="53300" y="18840"/>
                </a:lnTo>
                <a:lnTo>
                  <a:pt x="53430" y="18800"/>
                </a:lnTo>
                <a:lnTo>
                  <a:pt x="53500" y="18760"/>
                </a:lnTo>
                <a:lnTo>
                  <a:pt x="53530" y="18740"/>
                </a:lnTo>
                <a:lnTo>
                  <a:pt x="53540" y="18710"/>
                </a:lnTo>
                <a:lnTo>
                  <a:pt x="53540" y="18700"/>
                </a:lnTo>
                <a:lnTo>
                  <a:pt x="53540" y="18680"/>
                </a:lnTo>
                <a:lnTo>
                  <a:pt x="53520" y="18670"/>
                </a:lnTo>
                <a:lnTo>
                  <a:pt x="53510" y="18660"/>
                </a:lnTo>
                <a:lnTo>
                  <a:pt x="53500" y="18640"/>
                </a:lnTo>
                <a:lnTo>
                  <a:pt x="53510" y="18610"/>
                </a:lnTo>
                <a:lnTo>
                  <a:pt x="53520" y="18570"/>
                </a:lnTo>
                <a:lnTo>
                  <a:pt x="53520" y="18550"/>
                </a:lnTo>
                <a:lnTo>
                  <a:pt x="53450" y="18460"/>
                </a:lnTo>
                <a:lnTo>
                  <a:pt x="53440" y="18380"/>
                </a:lnTo>
                <a:lnTo>
                  <a:pt x="53450" y="18330"/>
                </a:lnTo>
                <a:lnTo>
                  <a:pt x="53440" y="18300"/>
                </a:lnTo>
                <a:lnTo>
                  <a:pt x="53430" y="18280"/>
                </a:lnTo>
                <a:lnTo>
                  <a:pt x="53410" y="18250"/>
                </a:lnTo>
                <a:lnTo>
                  <a:pt x="53400" y="18230"/>
                </a:lnTo>
                <a:lnTo>
                  <a:pt x="53400" y="18210"/>
                </a:lnTo>
                <a:lnTo>
                  <a:pt x="53430" y="18160"/>
                </a:lnTo>
                <a:lnTo>
                  <a:pt x="53440" y="18120"/>
                </a:lnTo>
                <a:lnTo>
                  <a:pt x="53430" y="18100"/>
                </a:lnTo>
                <a:lnTo>
                  <a:pt x="53410" y="18070"/>
                </a:lnTo>
                <a:lnTo>
                  <a:pt x="53390" y="18040"/>
                </a:lnTo>
                <a:lnTo>
                  <a:pt x="53320" y="17980"/>
                </a:lnTo>
                <a:lnTo>
                  <a:pt x="53290" y="17970"/>
                </a:lnTo>
                <a:lnTo>
                  <a:pt x="53250" y="17950"/>
                </a:lnTo>
                <a:lnTo>
                  <a:pt x="53230" y="17940"/>
                </a:lnTo>
                <a:lnTo>
                  <a:pt x="53220" y="17920"/>
                </a:lnTo>
                <a:lnTo>
                  <a:pt x="53220" y="17890"/>
                </a:lnTo>
                <a:lnTo>
                  <a:pt x="53230" y="17860"/>
                </a:lnTo>
                <a:lnTo>
                  <a:pt x="53240" y="17760"/>
                </a:lnTo>
                <a:lnTo>
                  <a:pt x="53240" y="17720"/>
                </a:lnTo>
                <a:lnTo>
                  <a:pt x="53270" y="17690"/>
                </a:lnTo>
                <a:lnTo>
                  <a:pt x="53480" y="17500"/>
                </a:lnTo>
                <a:lnTo>
                  <a:pt x="53500" y="17490"/>
                </a:lnTo>
                <a:lnTo>
                  <a:pt x="53530" y="17490"/>
                </a:lnTo>
                <a:lnTo>
                  <a:pt x="53550" y="17490"/>
                </a:lnTo>
                <a:lnTo>
                  <a:pt x="53570" y="17480"/>
                </a:lnTo>
                <a:lnTo>
                  <a:pt x="53600" y="17460"/>
                </a:lnTo>
                <a:lnTo>
                  <a:pt x="53620" y="17430"/>
                </a:lnTo>
                <a:lnTo>
                  <a:pt x="53710" y="17250"/>
                </a:lnTo>
                <a:lnTo>
                  <a:pt x="53780" y="17220"/>
                </a:lnTo>
                <a:lnTo>
                  <a:pt x="53900" y="17150"/>
                </a:lnTo>
                <a:lnTo>
                  <a:pt x="54060" y="17060"/>
                </a:lnTo>
                <a:lnTo>
                  <a:pt x="54100" y="17050"/>
                </a:lnTo>
                <a:lnTo>
                  <a:pt x="54170" y="17050"/>
                </a:lnTo>
                <a:lnTo>
                  <a:pt x="54280" y="17060"/>
                </a:lnTo>
                <a:lnTo>
                  <a:pt x="54540" y="17140"/>
                </a:lnTo>
                <a:lnTo>
                  <a:pt x="54600" y="17150"/>
                </a:lnTo>
                <a:lnTo>
                  <a:pt x="54650" y="17140"/>
                </a:lnTo>
                <a:lnTo>
                  <a:pt x="54660" y="17120"/>
                </a:lnTo>
                <a:lnTo>
                  <a:pt x="54670" y="17110"/>
                </a:lnTo>
                <a:lnTo>
                  <a:pt x="54690" y="17060"/>
                </a:lnTo>
                <a:lnTo>
                  <a:pt x="54700" y="17040"/>
                </a:lnTo>
                <a:lnTo>
                  <a:pt x="54720" y="17020"/>
                </a:lnTo>
                <a:lnTo>
                  <a:pt x="54770" y="17020"/>
                </a:lnTo>
                <a:lnTo>
                  <a:pt x="54810" y="17040"/>
                </a:lnTo>
                <a:lnTo>
                  <a:pt x="54850" y="17070"/>
                </a:lnTo>
                <a:lnTo>
                  <a:pt x="55060" y="17390"/>
                </a:lnTo>
                <a:lnTo>
                  <a:pt x="55130" y="17470"/>
                </a:lnTo>
                <a:lnTo>
                  <a:pt x="55200" y="17540"/>
                </a:lnTo>
                <a:lnTo>
                  <a:pt x="55480" y="17770"/>
                </a:lnTo>
                <a:lnTo>
                  <a:pt x="55560" y="17810"/>
                </a:lnTo>
                <a:lnTo>
                  <a:pt x="56630" y="18030"/>
                </a:lnTo>
                <a:lnTo>
                  <a:pt x="56730" y="18060"/>
                </a:lnTo>
                <a:lnTo>
                  <a:pt x="56830" y="18110"/>
                </a:lnTo>
                <a:lnTo>
                  <a:pt x="56870" y="18140"/>
                </a:lnTo>
                <a:lnTo>
                  <a:pt x="56910" y="18170"/>
                </a:lnTo>
                <a:lnTo>
                  <a:pt x="57020" y="18300"/>
                </a:lnTo>
                <a:lnTo>
                  <a:pt x="57150" y="18400"/>
                </a:lnTo>
                <a:lnTo>
                  <a:pt x="57200" y="18440"/>
                </a:lnTo>
                <a:lnTo>
                  <a:pt x="57410" y="18550"/>
                </a:lnTo>
                <a:lnTo>
                  <a:pt x="57450" y="18580"/>
                </a:lnTo>
                <a:lnTo>
                  <a:pt x="57480" y="18620"/>
                </a:lnTo>
                <a:lnTo>
                  <a:pt x="57500" y="18660"/>
                </a:lnTo>
                <a:lnTo>
                  <a:pt x="57510" y="18710"/>
                </a:lnTo>
                <a:lnTo>
                  <a:pt x="57520" y="18760"/>
                </a:lnTo>
                <a:lnTo>
                  <a:pt x="57520" y="18800"/>
                </a:lnTo>
                <a:lnTo>
                  <a:pt x="57510" y="18840"/>
                </a:lnTo>
                <a:lnTo>
                  <a:pt x="57500" y="18880"/>
                </a:lnTo>
                <a:lnTo>
                  <a:pt x="57470" y="18920"/>
                </a:lnTo>
                <a:lnTo>
                  <a:pt x="57160" y="19240"/>
                </a:lnTo>
                <a:lnTo>
                  <a:pt x="57130" y="19260"/>
                </a:lnTo>
                <a:lnTo>
                  <a:pt x="57000" y="19340"/>
                </a:lnTo>
                <a:lnTo>
                  <a:pt x="56960" y="19350"/>
                </a:lnTo>
                <a:lnTo>
                  <a:pt x="56940" y="19360"/>
                </a:lnTo>
                <a:lnTo>
                  <a:pt x="56910" y="19360"/>
                </a:lnTo>
                <a:lnTo>
                  <a:pt x="56880" y="19360"/>
                </a:lnTo>
                <a:lnTo>
                  <a:pt x="56800" y="19310"/>
                </a:lnTo>
                <a:lnTo>
                  <a:pt x="56640" y="19170"/>
                </a:lnTo>
                <a:lnTo>
                  <a:pt x="56490" y="19080"/>
                </a:lnTo>
                <a:lnTo>
                  <a:pt x="56460" y="19060"/>
                </a:lnTo>
                <a:lnTo>
                  <a:pt x="56430" y="19060"/>
                </a:lnTo>
                <a:lnTo>
                  <a:pt x="56390" y="19050"/>
                </a:lnTo>
                <a:lnTo>
                  <a:pt x="56350" y="19050"/>
                </a:lnTo>
                <a:lnTo>
                  <a:pt x="56270" y="19070"/>
                </a:lnTo>
                <a:lnTo>
                  <a:pt x="56200" y="19090"/>
                </a:lnTo>
                <a:lnTo>
                  <a:pt x="56110" y="19140"/>
                </a:lnTo>
                <a:close/>
                <a:moveTo>
                  <a:pt x="55050" y="25150"/>
                </a:moveTo>
                <a:lnTo>
                  <a:pt x="55060" y="25230"/>
                </a:lnTo>
                <a:lnTo>
                  <a:pt x="55070" y="25320"/>
                </a:lnTo>
                <a:lnTo>
                  <a:pt x="55070" y="25400"/>
                </a:lnTo>
                <a:lnTo>
                  <a:pt x="55060" y="25490"/>
                </a:lnTo>
                <a:lnTo>
                  <a:pt x="55010" y="25610"/>
                </a:lnTo>
                <a:lnTo>
                  <a:pt x="55010" y="25660"/>
                </a:lnTo>
                <a:lnTo>
                  <a:pt x="55020" y="25760"/>
                </a:lnTo>
                <a:lnTo>
                  <a:pt x="55010" y="25840"/>
                </a:lnTo>
                <a:lnTo>
                  <a:pt x="55000" y="25940"/>
                </a:lnTo>
                <a:lnTo>
                  <a:pt x="54980" y="25970"/>
                </a:lnTo>
                <a:lnTo>
                  <a:pt x="54960" y="26010"/>
                </a:lnTo>
                <a:lnTo>
                  <a:pt x="54960" y="26050"/>
                </a:lnTo>
                <a:lnTo>
                  <a:pt x="54960" y="26130"/>
                </a:lnTo>
                <a:lnTo>
                  <a:pt x="54950" y="26170"/>
                </a:lnTo>
                <a:lnTo>
                  <a:pt x="54940" y="26210"/>
                </a:lnTo>
                <a:lnTo>
                  <a:pt x="54920" y="26220"/>
                </a:lnTo>
                <a:lnTo>
                  <a:pt x="54900" y="26130"/>
                </a:lnTo>
                <a:lnTo>
                  <a:pt x="54890" y="26070"/>
                </a:lnTo>
                <a:lnTo>
                  <a:pt x="54880" y="26030"/>
                </a:lnTo>
                <a:lnTo>
                  <a:pt x="54900" y="25820"/>
                </a:lnTo>
                <a:lnTo>
                  <a:pt x="54890" y="25800"/>
                </a:lnTo>
                <a:lnTo>
                  <a:pt x="54880" y="25790"/>
                </a:lnTo>
                <a:lnTo>
                  <a:pt x="54850" y="25780"/>
                </a:lnTo>
                <a:lnTo>
                  <a:pt x="54840" y="25760"/>
                </a:lnTo>
                <a:lnTo>
                  <a:pt x="54850" y="25740"/>
                </a:lnTo>
                <a:lnTo>
                  <a:pt x="54840" y="25720"/>
                </a:lnTo>
                <a:lnTo>
                  <a:pt x="54820" y="25660"/>
                </a:lnTo>
                <a:lnTo>
                  <a:pt x="54810" y="25640"/>
                </a:lnTo>
                <a:lnTo>
                  <a:pt x="54820" y="25620"/>
                </a:lnTo>
                <a:lnTo>
                  <a:pt x="54850" y="25580"/>
                </a:lnTo>
                <a:lnTo>
                  <a:pt x="54860" y="25550"/>
                </a:lnTo>
                <a:lnTo>
                  <a:pt x="54860" y="25430"/>
                </a:lnTo>
                <a:lnTo>
                  <a:pt x="54840" y="25230"/>
                </a:lnTo>
                <a:lnTo>
                  <a:pt x="54850" y="24960"/>
                </a:lnTo>
                <a:lnTo>
                  <a:pt x="54870" y="24870"/>
                </a:lnTo>
                <a:lnTo>
                  <a:pt x="54900" y="24810"/>
                </a:lnTo>
                <a:lnTo>
                  <a:pt x="54920" y="24800"/>
                </a:lnTo>
                <a:lnTo>
                  <a:pt x="54930" y="24810"/>
                </a:lnTo>
                <a:lnTo>
                  <a:pt x="54940" y="24820"/>
                </a:lnTo>
                <a:lnTo>
                  <a:pt x="54950" y="24840"/>
                </a:lnTo>
                <a:lnTo>
                  <a:pt x="54950" y="24890"/>
                </a:lnTo>
                <a:lnTo>
                  <a:pt x="54960" y="24920"/>
                </a:lnTo>
                <a:lnTo>
                  <a:pt x="54980" y="24950"/>
                </a:lnTo>
                <a:lnTo>
                  <a:pt x="54990" y="24980"/>
                </a:lnTo>
                <a:lnTo>
                  <a:pt x="55000" y="25020"/>
                </a:lnTo>
                <a:lnTo>
                  <a:pt x="55050" y="25150"/>
                </a:lnTo>
                <a:close/>
                <a:moveTo>
                  <a:pt x="57490" y="27950"/>
                </a:moveTo>
                <a:lnTo>
                  <a:pt x="57560" y="27930"/>
                </a:lnTo>
                <a:lnTo>
                  <a:pt x="57600" y="27970"/>
                </a:lnTo>
                <a:lnTo>
                  <a:pt x="57590" y="28040"/>
                </a:lnTo>
                <a:lnTo>
                  <a:pt x="57550" y="28070"/>
                </a:lnTo>
                <a:lnTo>
                  <a:pt x="57480" y="28090"/>
                </a:lnTo>
                <a:lnTo>
                  <a:pt x="57440" y="28090"/>
                </a:lnTo>
                <a:lnTo>
                  <a:pt x="57430" y="28050"/>
                </a:lnTo>
                <a:lnTo>
                  <a:pt x="57430" y="28020"/>
                </a:lnTo>
                <a:lnTo>
                  <a:pt x="57450" y="27990"/>
                </a:lnTo>
                <a:lnTo>
                  <a:pt x="57460" y="27960"/>
                </a:lnTo>
                <a:lnTo>
                  <a:pt x="57490" y="27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