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Sulawesi Barat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Sulawesi Barat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53710" y="17250"/>
                </a:moveTo>
                <a:lnTo>
                  <a:pt x="53620" y="17430"/>
                </a:lnTo>
                <a:lnTo>
                  <a:pt x="53600" y="17460"/>
                </a:lnTo>
                <a:lnTo>
                  <a:pt x="53570" y="17480"/>
                </a:lnTo>
                <a:lnTo>
                  <a:pt x="53550" y="17490"/>
                </a:lnTo>
                <a:lnTo>
                  <a:pt x="53530" y="17490"/>
                </a:lnTo>
                <a:lnTo>
                  <a:pt x="53500" y="17490"/>
                </a:lnTo>
                <a:lnTo>
                  <a:pt x="53480" y="17500"/>
                </a:lnTo>
                <a:lnTo>
                  <a:pt x="53270" y="17690"/>
                </a:lnTo>
                <a:lnTo>
                  <a:pt x="53240" y="17720"/>
                </a:lnTo>
                <a:lnTo>
                  <a:pt x="53240" y="17760"/>
                </a:lnTo>
                <a:lnTo>
                  <a:pt x="53230" y="17860"/>
                </a:lnTo>
                <a:lnTo>
                  <a:pt x="53220" y="17890"/>
                </a:lnTo>
                <a:lnTo>
                  <a:pt x="53220" y="17920"/>
                </a:lnTo>
                <a:lnTo>
                  <a:pt x="53230" y="17940"/>
                </a:lnTo>
                <a:lnTo>
                  <a:pt x="53250" y="17950"/>
                </a:lnTo>
                <a:lnTo>
                  <a:pt x="53290" y="17970"/>
                </a:lnTo>
                <a:lnTo>
                  <a:pt x="53320" y="17980"/>
                </a:lnTo>
                <a:lnTo>
                  <a:pt x="53390" y="18040"/>
                </a:lnTo>
                <a:lnTo>
                  <a:pt x="53410" y="18070"/>
                </a:lnTo>
                <a:lnTo>
                  <a:pt x="53430" y="18100"/>
                </a:lnTo>
                <a:lnTo>
                  <a:pt x="53440" y="18120"/>
                </a:lnTo>
                <a:lnTo>
                  <a:pt x="53430" y="18160"/>
                </a:lnTo>
                <a:lnTo>
                  <a:pt x="53400" y="18210"/>
                </a:lnTo>
                <a:lnTo>
                  <a:pt x="53400" y="18230"/>
                </a:lnTo>
                <a:lnTo>
                  <a:pt x="53410" y="18250"/>
                </a:lnTo>
                <a:lnTo>
                  <a:pt x="53430" y="18280"/>
                </a:lnTo>
                <a:lnTo>
                  <a:pt x="53440" y="18300"/>
                </a:lnTo>
                <a:lnTo>
                  <a:pt x="53450" y="18330"/>
                </a:lnTo>
                <a:lnTo>
                  <a:pt x="53440" y="18380"/>
                </a:lnTo>
                <a:lnTo>
                  <a:pt x="53450" y="18460"/>
                </a:lnTo>
                <a:lnTo>
                  <a:pt x="53520" y="18550"/>
                </a:lnTo>
                <a:lnTo>
                  <a:pt x="53520" y="18570"/>
                </a:lnTo>
                <a:lnTo>
                  <a:pt x="53510" y="18610"/>
                </a:lnTo>
                <a:lnTo>
                  <a:pt x="53500" y="18640"/>
                </a:lnTo>
                <a:lnTo>
                  <a:pt x="53510" y="18660"/>
                </a:lnTo>
                <a:lnTo>
                  <a:pt x="53520" y="18670"/>
                </a:lnTo>
                <a:lnTo>
                  <a:pt x="53540" y="18680"/>
                </a:lnTo>
                <a:lnTo>
                  <a:pt x="53540" y="18700"/>
                </a:lnTo>
                <a:lnTo>
                  <a:pt x="53540" y="18710"/>
                </a:lnTo>
                <a:lnTo>
                  <a:pt x="53530" y="18740"/>
                </a:lnTo>
                <a:lnTo>
                  <a:pt x="53500" y="18760"/>
                </a:lnTo>
                <a:lnTo>
                  <a:pt x="53430" y="18800"/>
                </a:lnTo>
                <a:lnTo>
                  <a:pt x="53300" y="18840"/>
                </a:lnTo>
                <a:lnTo>
                  <a:pt x="53250" y="18840"/>
                </a:lnTo>
                <a:lnTo>
                  <a:pt x="53170" y="18820"/>
                </a:lnTo>
                <a:lnTo>
                  <a:pt x="53130" y="18810"/>
                </a:lnTo>
                <a:lnTo>
                  <a:pt x="53100" y="18820"/>
                </a:lnTo>
                <a:lnTo>
                  <a:pt x="53040" y="18820"/>
                </a:lnTo>
                <a:lnTo>
                  <a:pt x="53010" y="18840"/>
                </a:lnTo>
                <a:lnTo>
                  <a:pt x="53060" y="18930"/>
                </a:lnTo>
                <a:lnTo>
                  <a:pt x="53060" y="18950"/>
                </a:lnTo>
                <a:lnTo>
                  <a:pt x="53060" y="18980"/>
                </a:lnTo>
                <a:lnTo>
                  <a:pt x="53050" y="19020"/>
                </a:lnTo>
                <a:lnTo>
                  <a:pt x="53050" y="19060"/>
                </a:lnTo>
                <a:lnTo>
                  <a:pt x="53050" y="19100"/>
                </a:lnTo>
                <a:lnTo>
                  <a:pt x="53060" y="19130"/>
                </a:lnTo>
                <a:lnTo>
                  <a:pt x="53190" y="19440"/>
                </a:lnTo>
                <a:lnTo>
                  <a:pt x="53240" y="19510"/>
                </a:lnTo>
                <a:lnTo>
                  <a:pt x="53260" y="19540"/>
                </a:lnTo>
                <a:lnTo>
                  <a:pt x="53250" y="19560"/>
                </a:lnTo>
                <a:lnTo>
                  <a:pt x="53230" y="19570"/>
                </a:lnTo>
                <a:lnTo>
                  <a:pt x="53140" y="19590"/>
                </a:lnTo>
                <a:lnTo>
                  <a:pt x="53100" y="19610"/>
                </a:lnTo>
                <a:lnTo>
                  <a:pt x="53060" y="19630"/>
                </a:lnTo>
                <a:lnTo>
                  <a:pt x="52990" y="19680"/>
                </a:lnTo>
                <a:lnTo>
                  <a:pt x="52960" y="19690"/>
                </a:lnTo>
                <a:lnTo>
                  <a:pt x="52930" y="19700"/>
                </a:lnTo>
                <a:lnTo>
                  <a:pt x="52910" y="19700"/>
                </a:lnTo>
                <a:lnTo>
                  <a:pt x="52880" y="19690"/>
                </a:lnTo>
                <a:lnTo>
                  <a:pt x="52860" y="19680"/>
                </a:lnTo>
                <a:lnTo>
                  <a:pt x="52840" y="19690"/>
                </a:lnTo>
                <a:lnTo>
                  <a:pt x="52820" y="19700"/>
                </a:lnTo>
                <a:lnTo>
                  <a:pt x="52810" y="19720"/>
                </a:lnTo>
                <a:lnTo>
                  <a:pt x="52800" y="19740"/>
                </a:lnTo>
                <a:lnTo>
                  <a:pt x="52810" y="19770"/>
                </a:lnTo>
                <a:lnTo>
                  <a:pt x="52810" y="19790"/>
                </a:lnTo>
                <a:lnTo>
                  <a:pt x="52860" y="19840"/>
                </a:lnTo>
                <a:lnTo>
                  <a:pt x="52880" y="19860"/>
                </a:lnTo>
                <a:lnTo>
                  <a:pt x="52880" y="19870"/>
                </a:lnTo>
                <a:lnTo>
                  <a:pt x="52890" y="19950"/>
                </a:lnTo>
                <a:lnTo>
                  <a:pt x="52900" y="20020"/>
                </a:lnTo>
                <a:lnTo>
                  <a:pt x="52900" y="20050"/>
                </a:lnTo>
                <a:lnTo>
                  <a:pt x="52940" y="20160"/>
                </a:lnTo>
                <a:lnTo>
                  <a:pt x="52960" y="20280"/>
                </a:lnTo>
                <a:lnTo>
                  <a:pt x="52950" y="20280"/>
                </a:lnTo>
                <a:lnTo>
                  <a:pt x="52910" y="20260"/>
                </a:lnTo>
                <a:lnTo>
                  <a:pt x="52890" y="20250"/>
                </a:lnTo>
                <a:lnTo>
                  <a:pt x="52840" y="20260"/>
                </a:lnTo>
                <a:lnTo>
                  <a:pt x="52780" y="20230"/>
                </a:lnTo>
                <a:lnTo>
                  <a:pt x="52720" y="20190"/>
                </a:lnTo>
                <a:lnTo>
                  <a:pt x="52670" y="20170"/>
                </a:lnTo>
                <a:lnTo>
                  <a:pt x="52600" y="20160"/>
                </a:lnTo>
                <a:lnTo>
                  <a:pt x="52580" y="20170"/>
                </a:lnTo>
                <a:lnTo>
                  <a:pt x="52560" y="20180"/>
                </a:lnTo>
                <a:lnTo>
                  <a:pt x="52550" y="20200"/>
                </a:lnTo>
                <a:lnTo>
                  <a:pt x="52470" y="20260"/>
                </a:lnTo>
                <a:lnTo>
                  <a:pt x="52440" y="20280"/>
                </a:lnTo>
                <a:lnTo>
                  <a:pt x="52400" y="20290"/>
                </a:lnTo>
                <a:lnTo>
                  <a:pt x="52370" y="20280"/>
                </a:lnTo>
                <a:lnTo>
                  <a:pt x="52340" y="20270"/>
                </a:lnTo>
                <a:lnTo>
                  <a:pt x="52300" y="20270"/>
                </a:lnTo>
                <a:lnTo>
                  <a:pt x="52270" y="20270"/>
                </a:lnTo>
                <a:lnTo>
                  <a:pt x="52220" y="20310"/>
                </a:lnTo>
                <a:lnTo>
                  <a:pt x="52180" y="20320"/>
                </a:lnTo>
                <a:lnTo>
                  <a:pt x="52040" y="20330"/>
                </a:lnTo>
                <a:lnTo>
                  <a:pt x="51980" y="20360"/>
                </a:lnTo>
                <a:lnTo>
                  <a:pt x="52000" y="20430"/>
                </a:lnTo>
                <a:lnTo>
                  <a:pt x="51970" y="20420"/>
                </a:lnTo>
                <a:lnTo>
                  <a:pt x="51950" y="20390"/>
                </a:lnTo>
                <a:lnTo>
                  <a:pt x="51930" y="20390"/>
                </a:lnTo>
                <a:lnTo>
                  <a:pt x="51910" y="20400"/>
                </a:lnTo>
                <a:lnTo>
                  <a:pt x="51890" y="20450"/>
                </a:lnTo>
                <a:lnTo>
                  <a:pt x="51870" y="20460"/>
                </a:lnTo>
                <a:lnTo>
                  <a:pt x="51840" y="20440"/>
                </a:lnTo>
                <a:lnTo>
                  <a:pt x="51820" y="20400"/>
                </a:lnTo>
                <a:lnTo>
                  <a:pt x="51750" y="20200"/>
                </a:lnTo>
                <a:lnTo>
                  <a:pt x="51710" y="20130"/>
                </a:lnTo>
                <a:lnTo>
                  <a:pt x="51690" y="20090"/>
                </a:lnTo>
                <a:lnTo>
                  <a:pt x="51680" y="20050"/>
                </a:lnTo>
                <a:lnTo>
                  <a:pt x="51670" y="20010"/>
                </a:lnTo>
                <a:lnTo>
                  <a:pt x="51680" y="19970"/>
                </a:lnTo>
                <a:lnTo>
                  <a:pt x="51690" y="19940"/>
                </a:lnTo>
                <a:lnTo>
                  <a:pt x="51700" y="19900"/>
                </a:lnTo>
                <a:lnTo>
                  <a:pt x="51660" y="19830"/>
                </a:lnTo>
                <a:lnTo>
                  <a:pt x="51640" y="19700"/>
                </a:lnTo>
                <a:lnTo>
                  <a:pt x="51630" y="19660"/>
                </a:lnTo>
                <a:lnTo>
                  <a:pt x="51620" y="19640"/>
                </a:lnTo>
                <a:lnTo>
                  <a:pt x="51600" y="19630"/>
                </a:lnTo>
                <a:lnTo>
                  <a:pt x="51580" y="19620"/>
                </a:lnTo>
                <a:lnTo>
                  <a:pt x="51560" y="19600"/>
                </a:lnTo>
                <a:lnTo>
                  <a:pt x="51550" y="19580"/>
                </a:lnTo>
                <a:lnTo>
                  <a:pt x="51540" y="19560"/>
                </a:lnTo>
                <a:lnTo>
                  <a:pt x="51530" y="19520"/>
                </a:lnTo>
                <a:lnTo>
                  <a:pt x="51520" y="19500"/>
                </a:lnTo>
                <a:lnTo>
                  <a:pt x="51530" y="19480"/>
                </a:lnTo>
                <a:lnTo>
                  <a:pt x="51560" y="19450"/>
                </a:lnTo>
                <a:lnTo>
                  <a:pt x="51570" y="19440"/>
                </a:lnTo>
                <a:lnTo>
                  <a:pt x="51590" y="19440"/>
                </a:lnTo>
                <a:lnTo>
                  <a:pt x="51640" y="19460"/>
                </a:lnTo>
                <a:lnTo>
                  <a:pt x="51660" y="19460"/>
                </a:lnTo>
                <a:lnTo>
                  <a:pt x="51690" y="19450"/>
                </a:lnTo>
                <a:lnTo>
                  <a:pt x="51700" y="19420"/>
                </a:lnTo>
                <a:lnTo>
                  <a:pt x="51700" y="19260"/>
                </a:lnTo>
                <a:lnTo>
                  <a:pt x="51720" y="19210"/>
                </a:lnTo>
                <a:lnTo>
                  <a:pt x="51750" y="19170"/>
                </a:lnTo>
                <a:lnTo>
                  <a:pt x="51760" y="19140"/>
                </a:lnTo>
                <a:lnTo>
                  <a:pt x="51770" y="19090"/>
                </a:lnTo>
                <a:lnTo>
                  <a:pt x="51760" y="19060"/>
                </a:lnTo>
                <a:lnTo>
                  <a:pt x="51750" y="19040"/>
                </a:lnTo>
                <a:lnTo>
                  <a:pt x="51730" y="19030"/>
                </a:lnTo>
                <a:lnTo>
                  <a:pt x="51710" y="19020"/>
                </a:lnTo>
                <a:lnTo>
                  <a:pt x="51660" y="19000"/>
                </a:lnTo>
                <a:lnTo>
                  <a:pt x="51620" y="19010"/>
                </a:lnTo>
                <a:lnTo>
                  <a:pt x="51540" y="19040"/>
                </a:lnTo>
                <a:lnTo>
                  <a:pt x="51530" y="19000"/>
                </a:lnTo>
                <a:lnTo>
                  <a:pt x="51510" y="18920"/>
                </a:lnTo>
                <a:lnTo>
                  <a:pt x="51510" y="18870"/>
                </a:lnTo>
                <a:lnTo>
                  <a:pt x="51510" y="18850"/>
                </a:lnTo>
                <a:lnTo>
                  <a:pt x="51540" y="18810"/>
                </a:lnTo>
                <a:lnTo>
                  <a:pt x="51550" y="18790"/>
                </a:lnTo>
                <a:lnTo>
                  <a:pt x="51550" y="18700"/>
                </a:lnTo>
                <a:lnTo>
                  <a:pt x="51560" y="18670"/>
                </a:lnTo>
                <a:lnTo>
                  <a:pt x="51580" y="18620"/>
                </a:lnTo>
                <a:lnTo>
                  <a:pt x="51600" y="18590"/>
                </a:lnTo>
                <a:lnTo>
                  <a:pt x="51640" y="18570"/>
                </a:lnTo>
                <a:lnTo>
                  <a:pt x="51670" y="18580"/>
                </a:lnTo>
                <a:lnTo>
                  <a:pt x="51700" y="18610"/>
                </a:lnTo>
                <a:lnTo>
                  <a:pt x="51730" y="18630"/>
                </a:lnTo>
                <a:lnTo>
                  <a:pt x="51780" y="18640"/>
                </a:lnTo>
                <a:lnTo>
                  <a:pt x="51820" y="18620"/>
                </a:lnTo>
                <a:lnTo>
                  <a:pt x="51910" y="18560"/>
                </a:lnTo>
                <a:lnTo>
                  <a:pt x="51950" y="18520"/>
                </a:lnTo>
                <a:lnTo>
                  <a:pt x="52000" y="18500"/>
                </a:lnTo>
                <a:lnTo>
                  <a:pt x="52020" y="18480"/>
                </a:lnTo>
                <a:lnTo>
                  <a:pt x="52030" y="18460"/>
                </a:lnTo>
                <a:lnTo>
                  <a:pt x="52050" y="18390"/>
                </a:lnTo>
                <a:lnTo>
                  <a:pt x="52080" y="18350"/>
                </a:lnTo>
                <a:lnTo>
                  <a:pt x="52120" y="18330"/>
                </a:lnTo>
                <a:lnTo>
                  <a:pt x="52150" y="18320"/>
                </a:lnTo>
                <a:lnTo>
                  <a:pt x="52260" y="18240"/>
                </a:lnTo>
                <a:lnTo>
                  <a:pt x="52270" y="18210"/>
                </a:lnTo>
                <a:lnTo>
                  <a:pt x="52260" y="18090"/>
                </a:lnTo>
                <a:lnTo>
                  <a:pt x="52250" y="18040"/>
                </a:lnTo>
                <a:lnTo>
                  <a:pt x="52240" y="17840"/>
                </a:lnTo>
                <a:lnTo>
                  <a:pt x="52250" y="17820"/>
                </a:lnTo>
                <a:lnTo>
                  <a:pt x="52260" y="17800"/>
                </a:lnTo>
                <a:lnTo>
                  <a:pt x="52270" y="17770"/>
                </a:lnTo>
                <a:lnTo>
                  <a:pt x="52250" y="17740"/>
                </a:lnTo>
                <a:lnTo>
                  <a:pt x="52330" y="17630"/>
                </a:lnTo>
                <a:lnTo>
                  <a:pt x="52350" y="17580"/>
                </a:lnTo>
                <a:lnTo>
                  <a:pt x="52410" y="17360"/>
                </a:lnTo>
                <a:lnTo>
                  <a:pt x="52450" y="17300"/>
                </a:lnTo>
                <a:lnTo>
                  <a:pt x="52510" y="17270"/>
                </a:lnTo>
                <a:lnTo>
                  <a:pt x="52560" y="17260"/>
                </a:lnTo>
                <a:lnTo>
                  <a:pt x="52590" y="17260"/>
                </a:lnTo>
                <a:lnTo>
                  <a:pt x="52620" y="17270"/>
                </a:lnTo>
                <a:lnTo>
                  <a:pt x="52650" y="17280"/>
                </a:lnTo>
                <a:lnTo>
                  <a:pt x="52670" y="17260"/>
                </a:lnTo>
                <a:lnTo>
                  <a:pt x="52690" y="17210"/>
                </a:lnTo>
                <a:lnTo>
                  <a:pt x="52710" y="17040"/>
                </a:lnTo>
                <a:lnTo>
                  <a:pt x="52710" y="17010"/>
                </a:lnTo>
                <a:lnTo>
                  <a:pt x="52710" y="17000"/>
                </a:lnTo>
                <a:lnTo>
                  <a:pt x="52700" y="16990"/>
                </a:lnTo>
                <a:lnTo>
                  <a:pt x="52680" y="16970"/>
                </a:lnTo>
                <a:lnTo>
                  <a:pt x="52650" y="16940"/>
                </a:lnTo>
                <a:lnTo>
                  <a:pt x="52640" y="16910"/>
                </a:lnTo>
                <a:lnTo>
                  <a:pt x="52600" y="16730"/>
                </a:lnTo>
                <a:lnTo>
                  <a:pt x="52590" y="16650"/>
                </a:lnTo>
                <a:lnTo>
                  <a:pt x="52600" y="16610"/>
                </a:lnTo>
                <a:lnTo>
                  <a:pt x="52640" y="16530"/>
                </a:lnTo>
                <a:lnTo>
                  <a:pt x="52650" y="16490"/>
                </a:lnTo>
                <a:lnTo>
                  <a:pt x="52600" y="16360"/>
                </a:lnTo>
                <a:lnTo>
                  <a:pt x="52590" y="16340"/>
                </a:lnTo>
                <a:lnTo>
                  <a:pt x="52570" y="16170"/>
                </a:lnTo>
                <a:lnTo>
                  <a:pt x="52570" y="16160"/>
                </a:lnTo>
                <a:lnTo>
                  <a:pt x="52570" y="16150"/>
                </a:lnTo>
                <a:lnTo>
                  <a:pt x="52580" y="16130"/>
                </a:lnTo>
                <a:lnTo>
                  <a:pt x="52590" y="16110"/>
                </a:lnTo>
                <a:lnTo>
                  <a:pt x="52640" y="16070"/>
                </a:lnTo>
                <a:lnTo>
                  <a:pt x="52650" y="16050"/>
                </a:lnTo>
                <a:lnTo>
                  <a:pt x="52640" y="16010"/>
                </a:lnTo>
                <a:lnTo>
                  <a:pt x="52610" y="15920"/>
                </a:lnTo>
                <a:lnTo>
                  <a:pt x="52610" y="15850"/>
                </a:lnTo>
                <a:lnTo>
                  <a:pt x="52640" y="15780"/>
                </a:lnTo>
                <a:lnTo>
                  <a:pt x="52680" y="15730"/>
                </a:lnTo>
                <a:lnTo>
                  <a:pt x="52730" y="15690"/>
                </a:lnTo>
                <a:lnTo>
                  <a:pt x="52740" y="15670"/>
                </a:lnTo>
                <a:lnTo>
                  <a:pt x="52760" y="15650"/>
                </a:lnTo>
                <a:lnTo>
                  <a:pt x="52780" y="15620"/>
                </a:lnTo>
                <a:lnTo>
                  <a:pt x="52800" y="15610"/>
                </a:lnTo>
                <a:lnTo>
                  <a:pt x="52840" y="15610"/>
                </a:lnTo>
                <a:lnTo>
                  <a:pt x="52860" y="15580"/>
                </a:lnTo>
                <a:lnTo>
                  <a:pt x="52880" y="15550"/>
                </a:lnTo>
                <a:lnTo>
                  <a:pt x="52900" y="15470"/>
                </a:lnTo>
                <a:lnTo>
                  <a:pt x="52930" y="15400"/>
                </a:lnTo>
                <a:lnTo>
                  <a:pt x="52940" y="15290"/>
                </a:lnTo>
                <a:lnTo>
                  <a:pt x="52960" y="15250"/>
                </a:lnTo>
                <a:lnTo>
                  <a:pt x="52980" y="15230"/>
                </a:lnTo>
                <a:lnTo>
                  <a:pt x="52990" y="15200"/>
                </a:lnTo>
                <a:lnTo>
                  <a:pt x="53010" y="15120"/>
                </a:lnTo>
                <a:lnTo>
                  <a:pt x="53030" y="15080"/>
                </a:lnTo>
                <a:lnTo>
                  <a:pt x="53050" y="15060"/>
                </a:lnTo>
                <a:lnTo>
                  <a:pt x="53110" y="15030"/>
                </a:lnTo>
                <a:lnTo>
                  <a:pt x="53110" y="15040"/>
                </a:lnTo>
                <a:lnTo>
                  <a:pt x="53120" y="15120"/>
                </a:lnTo>
                <a:lnTo>
                  <a:pt x="53110" y="15350"/>
                </a:lnTo>
                <a:lnTo>
                  <a:pt x="53110" y="15410"/>
                </a:lnTo>
                <a:lnTo>
                  <a:pt x="53120" y="15460"/>
                </a:lnTo>
                <a:lnTo>
                  <a:pt x="53160" y="15600"/>
                </a:lnTo>
                <a:lnTo>
                  <a:pt x="53180" y="15660"/>
                </a:lnTo>
                <a:lnTo>
                  <a:pt x="53170" y="15690"/>
                </a:lnTo>
                <a:lnTo>
                  <a:pt x="53150" y="15720"/>
                </a:lnTo>
                <a:lnTo>
                  <a:pt x="53030" y="15800"/>
                </a:lnTo>
                <a:lnTo>
                  <a:pt x="53000" y="15830"/>
                </a:lnTo>
                <a:lnTo>
                  <a:pt x="52970" y="15870"/>
                </a:lnTo>
                <a:lnTo>
                  <a:pt x="52950" y="15930"/>
                </a:lnTo>
                <a:lnTo>
                  <a:pt x="52950" y="15980"/>
                </a:lnTo>
                <a:lnTo>
                  <a:pt x="52970" y="16010"/>
                </a:lnTo>
                <a:lnTo>
                  <a:pt x="52990" y="16030"/>
                </a:lnTo>
                <a:lnTo>
                  <a:pt x="53030" y="16050"/>
                </a:lnTo>
                <a:lnTo>
                  <a:pt x="53260" y="16140"/>
                </a:lnTo>
                <a:lnTo>
                  <a:pt x="53290" y="16160"/>
                </a:lnTo>
                <a:lnTo>
                  <a:pt x="53310" y="16180"/>
                </a:lnTo>
                <a:lnTo>
                  <a:pt x="53340" y="16220"/>
                </a:lnTo>
                <a:lnTo>
                  <a:pt x="53360" y="16270"/>
                </a:lnTo>
                <a:lnTo>
                  <a:pt x="53390" y="16480"/>
                </a:lnTo>
                <a:lnTo>
                  <a:pt x="53400" y="16530"/>
                </a:lnTo>
                <a:lnTo>
                  <a:pt x="53420" y="16570"/>
                </a:lnTo>
                <a:lnTo>
                  <a:pt x="53510" y="16680"/>
                </a:lnTo>
                <a:lnTo>
                  <a:pt x="53560" y="16740"/>
                </a:lnTo>
                <a:lnTo>
                  <a:pt x="53610" y="16800"/>
                </a:lnTo>
                <a:lnTo>
                  <a:pt x="53650" y="16860"/>
                </a:lnTo>
                <a:lnTo>
                  <a:pt x="53660" y="16890"/>
                </a:lnTo>
                <a:lnTo>
                  <a:pt x="53660" y="16930"/>
                </a:lnTo>
                <a:lnTo>
                  <a:pt x="53650" y="16980"/>
                </a:lnTo>
                <a:lnTo>
                  <a:pt x="53610" y="17080"/>
                </a:lnTo>
                <a:lnTo>
                  <a:pt x="53610" y="17110"/>
                </a:lnTo>
                <a:lnTo>
                  <a:pt x="53610" y="17160"/>
                </a:lnTo>
                <a:lnTo>
                  <a:pt x="53620" y="17190"/>
                </a:lnTo>
                <a:lnTo>
                  <a:pt x="53640" y="17220"/>
                </a:lnTo>
                <a:lnTo>
                  <a:pt x="53660" y="17240"/>
                </a:lnTo>
                <a:lnTo>
                  <a:pt x="53680" y="17250"/>
                </a:lnTo>
                <a:lnTo>
                  <a:pt x="53710" y="17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