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Riau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0020" y="12810"/>
                </a:moveTo>
                <a:lnTo>
                  <a:pt x="20050" y="12780"/>
                </a:lnTo>
                <a:lnTo>
                  <a:pt x="20110" y="12760"/>
                </a:lnTo>
                <a:lnTo>
                  <a:pt x="20170" y="12750"/>
                </a:lnTo>
                <a:lnTo>
                  <a:pt x="20200" y="12770"/>
                </a:lnTo>
                <a:lnTo>
                  <a:pt x="20160" y="12790"/>
                </a:lnTo>
                <a:lnTo>
                  <a:pt x="20100" y="12820"/>
                </a:lnTo>
                <a:lnTo>
                  <a:pt x="20040" y="12830"/>
                </a:lnTo>
                <a:lnTo>
                  <a:pt x="20020" y="12810"/>
                </a:lnTo>
                <a:close/>
                <a:moveTo>
                  <a:pt x="20500" y="12150"/>
                </a:moveTo>
                <a:lnTo>
                  <a:pt x="20510" y="12180"/>
                </a:lnTo>
                <a:lnTo>
                  <a:pt x="20510" y="12200"/>
                </a:lnTo>
                <a:lnTo>
                  <a:pt x="20510" y="12210"/>
                </a:lnTo>
                <a:lnTo>
                  <a:pt x="20500" y="12240"/>
                </a:lnTo>
                <a:lnTo>
                  <a:pt x="20490" y="12250"/>
                </a:lnTo>
                <a:lnTo>
                  <a:pt x="20480" y="12240"/>
                </a:lnTo>
                <a:lnTo>
                  <a:pt x="20470" y="12220"/>
                </a:lnTo>
                <a:lnTo>
                  <a:pt x="20460" y="12200"/>
                </a:lnTo>
                <a:lnTo>
                  <a:pt x="20430" y="12140"/>
                </a:lnTo>
                <a:lnTo>
                  <a:pt x="20430" y="12120"/>
                </a:lnTo>
                <a:lnTo>
                  <a:pt x="20420" y="12100"/>
                </a:lnTo>
                <a:lnTo>
                  <a:pt x="20420" y="12090"/>
                </a:lnTo>
                <a:lnTo>
                  <a:pt x="20420" y="12080"/>
                </a:lnTo>
                <a:lnTo>
                  <a:pt x="20430" y="12070"/>
                </a:lnTo>
                <a:lnTo>
                  <a:pt x="20450" y="12080"/>
                </a:lnTo>
                <a:lnTo>
                  <a:pt x="20470" y="12100"/>
                </a:lnTo>
                <a:lnTo>
                  <a:pt x="20490" y="12120"/>
                </a:lnTo>
                <a:lnTo>
                  <a:pt x="20500" y="12150"/>
                </a:lnTo>
                <a:close/>
                <a:moveTo>
                  <a:pt x="20570" y="11810"/>
                </a:moveTo>
                <a:lnTo>
                  <a:pt x="20580" y="11840"/>
                </a:lnTo>
                <a:lnTo>
                  <a:pt x="20570" y="11880"/>
                </a:lnTo>
                <a:lnTo>
                  <a:pt x="20550" y="11930"/>
                </a:lnTo>
                <a:lnTo>
                  <a:pt x="20530" y="11950"/>
                </a:lnTo>
                <a:lnTo>
                  <a:pt x="20510" y="11950"/>
                </a:lnTo>
                <a:lnTo>
                  <a:pt x="20500" y="11930"/>
                </a:lnTo>
                <a:lnTo>
                  <a:pt x="20500" y="11910"/>
                </a:lnTo>
                <a:lnTo>
                  <a:pt x="20490" y="11890"/>
                </a:lnTo>
                <a:lnTo>
                  <a:pt x="20500" y="11880"/>
                </a:lnTo>
                <a:lnTo>
                  <a:pt x="20500" y="11860"/>
                </a:lnTo>
                <a:lnTo>
                  <a:pt x="20510" y="11850"/>
                </a:lnTo>
                <a:lnTo>
                  <a:pt x="20530" y="11830"/>
                </a:lnTo>
                <a:lnTo>
                  <a:pt x="20540" y="11820"/>
                </a:lnTo>
                <a:lnTo>
                  <a:pt x="20550" y="11810"/>
                </a:lnTo>
                <a:lnTo>
                  <a:pt x="20570" y="11810"/>
                </a:lnTo>
                <a:close/>
                <a:moveTo>
                  <a:pt x="15030" y="8330"/>
                </a:moveTo>
                <a:lnTo>
                  <a:pt x="15160" y="8720"/>
                </a:lnTo>
                <a:lnTo>
                  <a:pt x="15210" y="8810"/>
                </a:lnTo>
                <a:lnTo>
                  <a:pt x="15270" y="8880"/>
                </a:lnTo>
                <a:lnTo>
                  <a:pt x="15410" y="9030"/>
                </a:lnTo>
                <a:lnTo>
                  <a:pt x="15520" y="9120"/>
                </a:lnTo>
                <a:lnTo>
                  <a:pt x="15630" y="9170"/>
                </a:lnTo>
                <a:lnTo>
                  <a:pt x="15730" y="9160"/>
                </a:lnTo>
                <a:lnTo>
                  <a:pt x="15970" y="9330"/>
                </a:lnTo>
                <a:lnTo>
                  <a:pt x="16020" y="9350"/>
                </a:lnTo>
                <a:lnTo>
                  <a:pt x="16060" y="9390"/>
                </a:lnTo>
                <a:lnTo>
                  <a:pt x="16070" y="9400"/>
                </a:lnTo>
                <a:lnTo>
                  <a:pt x="16100" y="9430"/>
                </a:lnTo>
                <a:lnTo>
                  <a:pt x="16130" y="9480"/>
                </a:lnTo>
                <a:lnTo>
                  <a:pt x="16160" y="9540"/>
                </a:lnTo>
                <a:lnTo>
                  <a:pt x="16170" y="9590"/>
                </a:lnTo>
                <a:lnTo>
                  <a:pt x="16180" y="9650"/>
                </a:lnTo>
                <a:lnTo>
                  <a:pt x="16200" y="9710"/>
                </a:lnTo>
                <a:lnTo>
                  <a:pt x="16240" y="9750"/>
                </a:lnTo>
                <a:lnTo>
                  <a:pt x="16280" y="9770"/>
                </a:lnTo>
                <a:lnTo>
                  <a:pt x="16270" y="9740"/>
                </a:lnTo>
                <a:lnTo>
                  <a:pt x="16280" y="9700"/>
                </a:lnTo>
                <a:lnTo>
                  <a:pt x="16280" y="9660"/>
                </a:lnTo>
                <a:lnTo>
                  <a:pt x="16260" y="9610"/>
                </a:lnTo>
                <a:lnTo>
                  <a:pt x="16240" y="9580"/>
                </a:lnTo>
                <a:lnTo>
                  <a:pt x="16220" y="9530"/>
                </a:lnTo>
                <a:lnTo>
                  <a:pt x="16200" y="9440"/>
                </a:lnTo>
                <a:lnTo>
                  <a:pt x="16160" y="9350"/>
                </a:lnTo>
                <a:lnTo>
                  <a:pt x="16040" y="9200"/>
                </a:lnTo>
                <a:lnTo>
                  <a:pt x="16000" y="9110"/>
                </a:lnTo>
                <a:lnTo>
                  <a:pt x="15990" y="9010"/>
                </a:lnTo>
                <a:lnTo>
                  <a:pt x="16020" y="8930"/>
                </a:lnTo>
                <a:lnTo>
                  <a:pt x="16070" y="8870"/>
                </a:lnTo>
                <a:lnTo>
                  <a:pt x="16160" y="8840"/>
                </a:lnTo>
                <a:lnTo>
                  <a:pt x="16200" y="8830"/>
                </a:lnTo>
                <a:lnTo>
                  <a:pt x="16490" y="8850"/>
                </a:lnTo>
                <a:lnTo>
                  <a:pt x="16500" y="8870"/>
                </a:lnTo>
                <a:lnTo>
                  <a:pt x="16500" y="8950"/>
                </a:lnTo>
                <a:lnTo>
                  <a:pt x="16520" y="8990"/>
                </a:lnTo>
                <a:lnTo>
                  <a:pt x="16750" y="9140"/>
                </a:lnTo>
                <a:lnTo>
                  <a:pt x="16980" y="9330"/>
                </a:lnTo>
                <a:lnTo>
                  <a:pt x="17010" y="9380"/>
                </a:lnTo>
                <a:lnTo>
                  <a:pt x="17030" y="9420"/>
                </a:lnTo>
                <a:lnTo>
                  <a:pt x="17030" y="9460"/>
                </a:lnTo>
                <a:lnTo>
                  <a:pt x="17030" y="9550"/>
                </a:lnTo>
                <a:lnTo>
                  <a:pt x="17030" y="9590"/>
                </a:lnTo>
                <a:lnTo>
                  <a:pt x="17080" y="9700"/>
                </a:lnTo>
                <a:lnTo>
                  <a:pt x="17130" y="9870"/>
                </a:lnTo>
                <a:lnTo>
                  <a:pt x="17170" y="9950"/>
                </a:lnTo>
                <a:lnTo>
                  <a:pt x="17230" y="10000"/>
                </a:lnTo>
                <a:lnTo>
                  <a:pt x="17370" y="10060"/>
                </a:lnTo>
                <a:lnTo>
                  <a:pt x="17430" y="10080"/>
                </a:lnTo>
                <a:lnTo>
                  <a:pt x="17510" y="10110"/>
                </a:lnTo>
                <a:lnTo>
                  <a:pt x="17560" y="10110"/>
                </a:lnTo>
                <a:lnTo>
                  <a:pt x="17720" y="10080"/>
                </a:lnTo>
                <a:lnTo>
                  <a:pt x="17790" y="10080"/>
                </a:lnTo>
                <a:lnTo>
                  <a:pt x="17870" y="10100"/>
                </a:lnTo>
                <a:lnTo>
                  <a:pt x="17930" y="10130"/>
                </a:lnTo>
                <a:lnTo>
                  <a:pt x="18410" y="10540"/>
                </a:lnTo>
                <a:lnTo>
                  <a:pt x="18600" y="10640"/>
                </a:lnTo>
                <a:lnTo>
                  <a:pt x="18650" y="10700"/>
                </a:lnTo>
                <a:lnTo>
                  <a:pt x="18670" y="10790"/>
                </a:lnTo>
                <a:lnTo>
                  <a:pt x="18660" y="10860"/>
                </a:lnTo>
                <a:lnTo>
                  <a:pt x="18660" y="10910"/>
                </a:lnTo>
                <a:lnTo>
                  <a:pt x="18670" y="10940"/>
                </a:lnTo>
                <a:lnTo>
                  <a:pt x="18710" y="10950"/>
                </a:lnTo>
                <a:lnTo>
                  <a:pt x="18740" y="10970"/>
                </a:lnTo>
                <a:lnTo>
                  <a:pt x="18760" y="11010"/>
                </a:lnTo>
                <a:lnTo>
                  <a:pt x="18760" y="11040"/>
                </a:lnTo>
                <a:lnTo>
                  <a:pt x="18750" y="11200"/>
                </a:lnTo>
                <a:lnTo>
                  <a:pt x="18750" y="11270"/>
                </a:lnTo>
                <a:lnTo>
                  <a:pt x="18780" y="11360"/>
                </a:lnTo>
                <a:lnTo>
                  <a:pt x="18840" y="11440"/>
                </a:lnTo>
                <a:lnTo>
                  <a:pt x="19000" y="11570"/>
                </a:lnTo>
                <a:lnTo>
                  <a:pt x="19210" y="11790"/>
                </a:lnTo>
                <a:lnTo>
                  <a:pt x="19280" y="11850"/>
                </a:lnTo>
                <a:lnTo>
                  <a:pt x="19370" y="11900"/>
                </a:lnTo>
                <a:lnTo>
                  <a:pt x="19420" y="11910"/>
                </a:lnTo>
                <a:lnTo>
                  <a:pt x="19460" y="11920"/>
                </a:lnTo>
                <a:lnTo>
                  <a:pt x="19540" y="11930"/>
                </a:lnTo>
                <a:lnTo>
                  <a:pt x="19580" y="11920"/>
                </a:lnTo>
                <a:lnTo>
                  <a:pt x="19650" y="11900"/>
                </a:lnTo>
                <a:lnTo>
                  <a:pt x="19680" y="11900"/>
                </a:lnTo>
                <a:lnTo>
                  <a:pt x="19910" y="11940"/>
                </a:lnTo>
                <a:lnTo>
                  <a:pt x="20100" y="11950"/>
                </a:lnTo>
                <a:lnTo>
                  <a:pt x="20180" y="11980"/>
                </a:lnTo>
                <a:lnTo>
                  <a:pt x="20250" y="12050"/>
                </a:lnTo>
                <a:lnTo>
                  <a:pt x="20450" y="12280"/>
                </a:lnTo>
                <a:lnTo>
                  <a:pt x="20510" y="12360"/>
                </a:lnTo>
                <a:lnTo>
                  <a:pt x="20530" y="12450"/>
                </a:lnTo>
                <a:lnTo>
                  <a:pt x="20490" y="12510"/>
                </a:lnTo>
                <a:lnTo>
                  <a:pt x="20420" y="12550"/>
                </a:lnTo>
                <a:lnTo>
                  <a:pt x="20270" y="12620"/>
                </a:lnTo>
                <a:lnTo>
                  <a:pt x="20190" y="12680"/>
                </a:lnTo>
                <a:lnTo>
                  <a:pt x="20140" y="12700"/>
                </a:lnTo>
                <a:lnTo>
                  <a:pt x="20070" y="12720"/>
                </a:lnTo>
                <a:lnTo>
                  <a:pt x="19840" y="12830"/>
                </a:lnTo>
                <a:lnTo>
                  <a:pt x="19810" y="12850"/>
                </a:lnTo>
                <a:lnTo>
                  <a:pt x="19780" y="12870"/>
                </a:lnTo>
                <a:lnTo>
                  <a:pt x="19640" y="12900"/>
                </a:lnTo>
                <a:lnTo>
                  <a:pt x="19610" y="12920"/>
                </a:lnTo>
                <a:lnTo>
                  <a:pt x="19590" y="12930"/>
                </a:lnTo>
                <a:lnTo>
                  <a:pt x="19580" y="12940"/>
                </a:lnTo>
                <a:lnTo>
                  <a:pt x="19540" y="13010"/>
                </a:lnTo>
                <a:lnTo>
                  <a:pt x="19520" y="13020"/>
                </a:lnTo>
                <a:lnTo>
                  <a:pt x="19460" y="13010"/>
                </a:lnTo>
                <a:lnTo>
                  <a:pt x="19430" y="12990"/>
                </a:lnTo>
                <a:lnTo>
                  <a:pt x="19360" y="12910"/>
                </a:lnTo>
                <a:lnTo>
                  <a:pt x="19330" y="12900"/>
                </a:lnTo>
                <a:lnTo>
                  <a:pt x="19270" y="12890"/>
                </a:lnTo>
                <a:lnTo>
                  <a:pt x="19230" y="12890"/>
                </a:lnTo>
                <a:lnTo>
                  <a:pt x="19220" y="12890"/>
                </a:lnTo>
                <a:lnTo>
                  <a:pt x="19230" y="12910"/>
                </a:lnTo>
                <a:lnTo>
                  <a:pt x="19250" y="12910"/>
                </a:lnTo>
                <a:lnTo>
                  <a:pt x="19300" y="12910"/>
                </a:lnTo>
                <a:lnTo>
                  <a:pt x="19320" y="12920"/>
                </a:lnTo>
                <a:lnTo>
                  <a:pt x="19330" y="12930"/>
                </a:lnTo>
                <a:lnTo>
                  <a:pt x="19350" y="12950"/>
                </a:lnTo>
                <a:lnTo>
                  <a:pt x="19390" y="13000"/>
                </a:lnTo>
                <a:lnTo>
                  <a:pt x="19440" y="13050"/>
                </a:lnTo>
                <a:lnTo>
                  <a:pt x="19510" y="13070"/>
                </a:lnTo>
                <a:lnTo>
                  <a:pt x="19580" y="13040"/>
                </a:lnTo>
                <a:lnTo>
                  <a:pt x="19590" y="13020"/>
                </a:lnTo>
                <a:lnTo>
                  <a:pt x="19610" y="13000"/>
                </a:lnTo>
                <a:lnTo>
                  <a:pt x="19620" y="12980"/>
                </a:lnTo>
                <a:lnTo>
                  <a:pt x="19640" y="12970"/>
                </a:lnTo>
                <a:lnTo>
                  <a:pt x="19690" y="12950"/>
                </a:lnTo>
                <a:lnTo>
                  <a:pt x="19710" y="12940"/>
                </a:lnTo>
                <a:lnTo>
                  <a:pt x="19740" y="12920"/>
                </a:lnTo>
                <a:lnTo>
                  <a:pt x="19830" y="12930"/>
                </a:lnTo>
                <a:lnTo>
                  <a:pt x="19870" y="12930"/>
                </a:lnTo>
                <a:lnTo>
                  <a:pt x="19980" y="12880"/>
                </a:lnTo>
                <a:lnTo>
                  <a:pt x="20120" y="12860"/>
                </a:lnTo>
                <a:lnTo>
                  <a:pt x="20150" y="12850"/>
                </a:lnTo>
                <a:lnTo>
                  <a:pt x="20290" y="12760"/>
                </a:lnTo>
                <a:lnTo>
                  <a:pt x="20330" y="12750"/>
                </a:lnTo>
                <a:lnTo>
                  <a:pt x="20360" y="12740"/>
                </a:lnTo>
                <a:lnTo>
                  <a:pt x="20460" y="12640"/>
                </a:lnTo>
                <a:lnTo>
                  <a:pt x="20490" y="12620"/>
                </a:lnTo>
                <a:lnTo>
                  <a:pt x="20540" y="12610"/>
                </a:lnTo>
                <a:lnTo>
                  <a:pt x="20590" y="12590"/>
                </a:lnTo>
                <a:lnTo>
                  <a:pt x="20630" y="12590"/>
                </a:lnTo>
                <a:lnTo>
                  <a:pt x="20670" y="12580"/>
                </a:lnTo>
                <a:lnTo>
                  <a:pt x="20700" y="12540"/>
                </a:lnTo>
                <a:lnTo>
                  <a:pt x="20740" y="12450"/>
                </a:lnTo>
                <a:lnTo>
                  <a:pt x="20780" y="12420"/>
                </a:lnTo>
                <a:lnTo>
                  <a:pt x="20900" y="12400"/>
                </a:lnTo>
                <a:lnTo>
                  <a:pt x="20950" y="12370"/>
                </a:lnTo>
                <a:lnTo>
                  <a:pt x="21010" y="12330"/>
                </a:lnTo>
                <a:lnTo>
                  <a:pt x="21060" y="12320"/>
                </a:lnTo>
                <a:lnTo>
                  <a:pt x="21110" y="12330"/>
                </a:lnTo>
                <a:lnTo>
                  <a:pt x="21180" y="12360"/>
                </a:lnTo>
                <a:lnTo>
                  <a:pt x="21290" y="12430"/>
                </a:lnTo>
                <a:lnTo>
                  <a:pt x="21410" y="12520"/>
                </a:lnTo>
                <a:lnTo>
                  <a:pt x="21500" y="12640"/>
                </a:lnTo>
                <a:lnTo>
                  <a:pt x="21540" y="12770"/>
                </a:lnTo>
                <a:lnTo>
                  <a:pt x="21560" y="12730"/>
                </a:lnTo>
                <a:lnTo>
                  <a:pt x="21580" y="12710"/>
                </a:lnTo>
                <a:lnTo>
                  <a:pt x="21600" y="12700"/>
                </a:lnTo>
                <a:lnTo>
                  <a:pt x="21620" y="12700"/>
                </a:lnTo>
                <a:lnTo>
                  <a:pt x="21640" y="12710"/>
                </a:lnTo>
                <a:lnTo>
                  <a:pt x="21660" y="12720"/>
                </a:lnTo>
                <a:lnTo>
                  <a:pt x="21710" y="12740"/>
                </a:lnTo>
                <a:lnTo>
                  <a:pt x="21750" y="12770"/>
                </a:lnTo>
                <a:lnTo>
                  <a:pt x="21790" y="12800"/>
                </a:lnTo>
                <a:lnTo>
                  <a:pt x="21810" y="12830"/>
                </a:lnTo>
                <a:lnTo>
                  <a:pt x="21850" y="12910"/>
                </a:lnTo>
                <a:lnTo>
                  <a:pt x="21930" y="13310"/>
                </a:lnTo>
                <a:lnTo>
                  <a:pt x="21940" y="13340"/>
                </a:lnTo>
                <a:lnTo>
                  <a:pt x="21950" y="13340"/>
                </a:lnTo>
                <a:lnTo>
                  <a:pt x="21950" y="13370"/>
                </a:lnTo>
                <a:lnTo>
                  <a:pt x="21930" y="13400"/>
                </a:lnTo>
                <a:lnTo>
                  <a:pt x="21910" y="13410"/>
                </a:lnTo>
                <a:lnTo>
                  <a:pt x="21880" y="13410"/>
                </a:lnTo>
                <a:lnTo>
                  <a:pt x="21840" y="13400"/>
                </a:lnTo>
                <a:lnTo>
                  <a:pt x="21670" y="13420"/>
                </a:lnTo>
                <a:lnTo>
                  <a:pt x="21660" y="13420"/>
                </a:lnTo>
                <a:lnTo>
                  <a:pt x="21660" y="13460"/>
                </a:lnTo>
                <a:lnTo>
                  <a:pt x="21640" y="13470"/>
                </a:lnTo>
                <a:lnTo>
                  <a:pt x="21620" y="13470"/>
                </a:lnTo>
                <a:lnTo>
                  <a:pt x="21600" y="13480"/>
                </a:lnTo>
                <a:lnTo>
                  <a:pt x="21590" y="13480"/>
                </a:lnTo>
                <a:lnTo>
                  <a:pt x="21570" y="13470"/>
                </a:lnTo>
                <a:lnTo>
                  <a:pt x="21550" y="13450"/>
                </a:lnTo>
                <a:lnTo>
                  <a:pt x="21530" y="13420"/>
                </a:lnTo>
                <a:lnTo>
                  <a:pt x="21510" y="13400"/>
                </a:lnTo>
                <a:lnTo>
                  <a:pt x="21500" y="13400"/>
                </a:lnTo>
                <a:lnTo>
                  <a:pt x="21480" y="13410"/>
                </a:lnTo>
                <a:lnTo>
                  <a:pt x="21470" y="13420"/>
                </a:lnTo>
                <a:lnTo>
                  <a:pt x="21460" y="13430"/>
                </a:lnTo>
                <a:lnTo>
                  <a:pt x="21460" y="13450"/>
                </a:lnTo>
                <a:lnTo>
                  <a:pt x="21480" y="13460"/>
                </a:lnTo>
                <a:lnTo>
                  <a:pt x="21490" y="13460"/>
                </a:lnTo>
                <a:lnTo>
                  <a:pt x="21500" y="13470"/>
                </a:lnTo>
                <a:lnTo>
                  <a:pt x="21500" y="13490"/>
                </a:lnTo>
                <a:lnTo>
                  <a:pt x="21490" y="13510"/>
                </a:lnTo>
                <a:lnTo>
                  <a:pt x="21490" y="13530"/>
                </a:lnTo>
                <a:lnTo>
                  <a:pt x="21500" y="13570"/>
                </a:lnTo>
                <a:lnTo>
                  <a:pt x="21480" y="13590"/>
                </a:lnTo>
                <a:lnTo>
                  <a:pt x="21450" y="13600"/>
                </a:lnTo>
                <a:lnTo>
                  <a:pt x="21420" y="13610"/>
                </a:lnTo>
                <a:lnTo>
                  <a:pt x="21350" y="13610"/>
                </a:lnTo>
                <a:lnTo>
                  <a:pt x="21320" y="13620"/>
                </a:lnTo>
                <a:lnTo>
                  <a:pt x="21310" y="13640"/>
                </a:lnTo>
                <a:lnTo>
                  <a:pt x="21300" y="13700"/>
                </a:lnTo>
                <a:lnTo>
                  <a:pt x="21270" y="13740"/>
                </a:lnTo>
                <a:lnTo>
                  <a:pt x="21220" y="13780"/>
                </a:lnTo>
                <a:lnTo>
                  <a:pt x="21160" y="13810"/>
                </a:lnTo>
                <a:lnTo>
                  <a:pt x="20940" y="13850"/>
                </a:lnTo>
                <a:lnTo>
                  <a:pt x="20880" y="13890"/>
                </a:lnTo>
                <a:lnTo>
                  <a:pt x="20910" y="13890"/>
                </a:lnTo>
                <a:lnTo>
                  <a:pt x="20970" y="13900"/>
                </a:lnTo>
                <a:lnTo>
                  <a:pt x="21000" y="13900"/>
                </a:lnTo>
                <a:lnTo>
                  <a:pt x="21030" y="13900"/>
                </a:lnTo>
                <a:lnTo>
                  <a:pt x="21100" y="13870"/>
                </a:lnTo>
                <a:lnTo>
                  <a:pt x="21130" y="13860"/>
                </a:lnTo>
                <a:lnTo>
                  <a:pt x="21180" y="13850"/>
                </a:lnTo>
                <a:lnTo>
                  <a:pt x="21250" y="13810"/>
                </a:lnTo>
                <a:lnTo>
                  <a:pt x="21310" y="13800"/>
                </a:lnTo>
                <a:lnTo>
                  <a:pt x="21340" y="13840"/>
                </a:lnTo>
                <a:lnTo>
                  <a:pt x="21320" y="13880"/>
                </a:lnTo>
                <a:lnTo>
                  <a:pt x="21250" y="13950"/>
                </a:lnTo>
                <a:lnTo>
                  <a:pt x="21230" y="14010"/>
                </a:lnTo>
                <a:lnTo>
                  <a:pt x="21210" y="14050"/>
                </a:lnTo>
                <a:lnTo>
                  <a:pt x="21150" y="14070"/>
                </a:lnTo>
                <a:lnTo>
                  <a:pt x="21030" y="14090"/>
                </a:lnTo>
                <a:lnTo>
                  <a:pt x="21030" y="14110"/>
                </a:lnTo>
                <a:lnTo>
                  <a:pt x="21090" y="14130"/>
                </a:lnTo>
                <a:lnTo>
                  <a:pt x="21130" y="14140"/>
                </a:lnTo>
                <a:lnTo>
                  <a:pt x="21170" y="14130"/>
                </a:lnTo>
                <a:lnTo>
                  <a:pt x="21190" y="14120"/>
                </a:lnTo>
                <a:lnTo>
                  <a:pt x="21300" y="14120"/>
                </a:lnTo>
                <a:lnTo>
                  <a:pt x="21320" y="14120"/>
                </a:lnTo>
                <a:lnTo>
                  <a:pt x="21340" y="14130"/>
                </a:lnTo>
                <a:lnTo>
                  <a:pt x="21350" y="14140"/>
                </a:lnTo>
                <a:lnTo>
                  <a:pt x="21370" y="14160"/>
                </a:lnTo>
                <a:lnTo>
                  <a:pt x="21390" y="14170"/>
                </a:lnTo>
                <a:lnTo>
                  <a:pt x="21440" y="14170"/>
                </a:lnTo>
                <a:lnTo>
                  <a:pt x="21510" y="14220"/>
                </a:lnTo>
                <a:lnTo>
                  <a:pt x="21530" y="14250"/>
                </a:lnTo>
                <a:lnTo>
                  <a:pt x="21510" y="14280"/>
                </a:lnTo>
                <a:lnTo>
                  <a:pt x="21480" y="14320"/>
                </a:lnTo>
                <a:lnTo>
                  <a:pt x="21420" y="14350"/>
                </a:lnTo>
                <a:lnTo>
                  <a:pt x="21360" y="14370"/>
                </a:lnTo>
                <a:lnTo>
                  <a:pt x="21170" y="14410"/>
                </a:lnTo>
                <a:lnTo>
                  <a:pt x="21140" y="14390"/>
                </a:lnTo>
                <a:lnTo>
                  <a:pt x="21110" y="14350"/>
                </a:lnTo>
                <a:lnTo>
                  <a:pt x="21080" y="14270"/>
                </a:lnTo>
                <a:lnTo>
                  <a:pt x="21090" y="14400"/>
                </a:lnTo>
                <a:lnTo>
                  <a:pt x="21100" y="14420"/>
                </a:lnTo>
                <a:lnTo>
                  <a:pt x="21150" y="14450"/>
                </a:lnTo>
                <a:lnTo>
                  <a:pt x="21160" y="14470"/>
                </a:lnTo>
                <a:lnTo>
                  <a:pt x="21170" y="14520"/>
                </a:lnTo>
                <a:lnTo>
                  <a:pt x="21150" y="14580"/>
                </a:lnTo>
                <a:lnTo>
                  <a:pt x="21120" y="14630"/>
                </a:lnTo>
                <a:lnTo>
                  <a:pt x="21080" y="14660"/>
                </a:lnTo>
                <a:lnTo>
                  <a:pt x="21080" y="14680"/>
                </a:lnTo>
                <a:lnTo>
                  <a:pt x="21110" y="14700"/>
                </a:lnTo>
                <a:lnTo>
                  <a:pt x="21110" y="14730"/>
                </a:lnTo>
                <a:lnTo>
                  <a:pt x="21070" y="14750"/>
                </a:lnTo>
                <a:lnTo>
                  <a:pt x="21030" y="14760"/>
                </a:lnTo>
                <a:lnTo>
                  <a:pt x="21050" y="14790"/>
                </a:lnTo>
                <a:lnTo>
                  <a:pt x="21090" y="14820"/>
                </a:lnTo>
                <a:lnTo>
                  <a:pt x="21130" y="14840"/>
                </a:lnTo>
                <a:lnTo>
                  <a:pt x="21210" y="14860"/>
                </a:lnTo>
                <a:lnTo>
                  <a:pt x="21190" y="14860"/>
                </a:lnTo>
                <a:lnTo>
                  <a:pt x="20540" y="14910"/>
                </a:lnTo>
                <a:lnTo>
                  <a:pt x="20260" y="14890"/>
                </a:lnTo>
                <a:lnTo>
                  <a:pt x="20180" y="14890"/>
                </a:lnTo>
                <a:lnTo>
                  <a:pt x="19960" y="14950"/>
                </a:lnTo>
                <a:lnTo>
                  <a:pt x="19930" y="14960"/>
                </a:lnTo>
                <a:lnTo>
                  <a:pt x="19910" y="14980"/>
                </a:lnTo>
                <a:lnTo>
                  <a:pt x="19880" y="15010"/>
                </a:lnTo>
                <a:lnTo>
                  <a:pt x="19810" y="15100"/>
                </a:lnTo>
                <a:lnTo>
                  <a:pt x="19790" y="15120"/>
                </a:lnTo>
                <a:lnTo>
                  <a:pt x="19730" y="15160"/>
                </a:lnTo>
                <a:lnTo>
                  <a:pt x="19710" y="15170"/>
                </a:lnTo>
                <a:lnTo>
                  <a:pt x="19700" y="15190"/>
                </a:lnTo>
                <a:lnTo>
                  <a:pt x="19690" y="15210"/>
                </a:lnTo>
                <a:lnTo>
                  <a:pt x="19660" y="15270"/>
                </a:lnTo>
                <a:lnTo>
                  <a:pt x="19640" y="15300"/>
                </a:lnTo>
                <a:lnTo>
                  <a:pt x="19630" y="15310"/>
                </a:lnTo>
                <a:lnTo>
                  <a:pt x="19610" y="15320"/>
                </a:lnTo>
                <a:lnTo>
                  <a:pt x="19550" y="15360"/>
                </a:lnTo>
                <a:lnTo>
                  <a:pt x="19540" y="15380"/>
                </a:lnTo>
                <a:lnTo>
                  <a:pt x="19510" y="15490"/>
                </a:lnTo>
                <a:lnTo>
                  <a:pt x="19480" y="15520"/>
                </a:lnTo>
                <a:lnTo>
                  <a:pt x="19440" y="15530"/>
                </a:lnTo>
                <a:lnTo>
                  <a:pt x="19260" y="15490"/>
                </a:lnTo>
                <a:lnTo>
                  <a:pt x="19220" y="15480"/>
                </a:lnTo>
                <a:lnTo>
                  <a:pt x="19190" y="15460"/>
                </a:lnTo>
                <a:lnTo>
                  <a:pt x="19170" y="15430"/>
                </a:lnTo>
                <a:lnTo>
                  <a:pt x="19160" y="15410"/>
                </a:lnTo>
                <a:lnTo>
                  <a:pt x="19140" y="15400"/>
                </a:lnTo>
                <a:lnTo>
                  <a:pt x="19120" y="15390"/>
                </a:lnTo>
                <a:lnTo>
                  <a:pt x="19070" y="15380"/>
                </a:lnTo>
                <a:lnTo>
                  <a:pt x="19060" y="15370"/>
                </a:lnTo>
                <a:lnTo>
                  <a:pt x="19050" y="15360"/>
                </a:lnTo>
                <a:lnTo>
                  <a:pt x="19050" y="15350"/>
                </a:lnTo>
                <a:lnTo>
                  <a:pt x="19040" y="15330"/>
                </a:lnTo>
                <a:lnTo>
                  <a:pt x="19020" y="15300"/>
                </a:lnTo>
                <a:lnTo>
                  <a:pt x="18920" y="15210"/>
                </a:lnTo>
                <a:lnTo>
                  <a:pt x="18910" y="15200"/>
                </a:lnTo>
                <a:lnTo>
                  <a:pt x="18890" y="15150"/>
                </a:lnTo>
                <a:lnTo>
                  <a:pt x="18880" y="15120"/>
                </a:lnTo>
                <a:lnTo>
                  <a:pt x="18860" y="15110"/>
                </a:lnTo>
                <a:lnTo>
                  <a:pt x="18840" y="15100"/>
                </a:lnTo>
                <a:lnTo>
                  <a:pt x="18760" y="15080"/>
                </a:lnTo>
                <a:lnTo>
                  <a:pt x="18740" y="15070"/>
                </a:lnTo>
                <a:lnTo>
                  <a:pt x="18720" y="15080"/>
                </a:lnTo>
                <a:lnTo>
                  <a:pt x="18690" y="15080"/>
                </a:lnTo>
                <a:lnTo>
                  <a:pt x="18630" y="15110"/>
                </a:lnTo>
                <a:lnTo>
                  <a:pt x="18600" y="15110"/>
                </a:lnTo>
                <a:lnTo>
                  <a:pt x="18500" y="15130"/>
                </a:lnTo>
                <a:lnTo>
                  <a:pt x="18390" y="15120"/>
                </a:lnTo>
                <a:lnTo>
                  <a:pt x="18370" y="15130"/>
                </a:lnTo>
                <a:lnTo>
                  <a:pt x="18350" y="15130"/>
                </a:lnTo>
                <a:lnTo>
                  <a:pt x="18330" y="15140"/>
                </a:lnTo>
                <a:lnTo>
                  <a:pt x="18320" y="15150"/>
                </a:lnTo>
                <a:lnTo>
                  <a:pt x="18280" y="15180"/>
                </a:lnTo>
                <a:lnTo>
                  <a:pt x="18240" y="15220"/>
                </a:lnTo>
                <a:lnTo>
                  <a:pt x="18220" y="15240"/>
                </a:lnTo>
                <a:lnTo>
                  <a:pt x="18210" y="15250"/>
                </a:lnTo>
                <a:lnTo>
                  <a:pt x="18200" y="15280"/>
                </a:lnTo>
                <a:lnTo>
                  <a:pt x="18180" y="15320"/>
                </a:lnTo>
                <a:lnTo>
                  <a:pt x="18160" y="15340"/>
                </a:lnTo>
                <a:lnTo>
                  <a:pt x="18150" y="15350"/>
                </a:lnTo>
                <a:lnTo>
                  <a:pt x="18130" y="15360"/>
                </a:lnTo>
                <a:lnTo>
                  <a:pt x="17910" y="15440"/>
                </a:lnTo>
                <a:lnTo>
                  <a:pt x="17890" y="15400"/>
                </a:lnTo>
                <a:lnTo>
                  <a:pt x="17880" y="15380"/>
                </a:lnTo>
                <a:lnTo>
                  <a:pt x="17870" y="15370"/>
                </a:lnTo>
                <a:lnTo>
                  <a:pt x="17860" y="15350"/>
                </a:lnTo>
                <a:lnTo>
                  <a:pt x="17840" y="15340"/>
                </a:lnTo>
                <a:lnTo>
                  <a:pt x="17820" y="15330"/>
                </a:lnTo>
                <a:lnTo>
                  <a:pt x="17720" y="15300"/>
                </a:lnTo>
                <a:lnTo>
                  <a:pt x="17530" y="15260"/>
                </a:lnTo>
                <a:lnTo>
                  <a:pt x="17430" y="15230"/>
                </a:lnTo>
                <a:lnTo>
                  <a:pt x="17360" y="15180"/>
                </a:lnTo>
                <a:lnTo>
                  <a:pt x="17240" y="15060"/>
                </a:lnTo>
                <a:lnTo>
                  <a:pt x="17040" y="14940"/>
                </a:lnTo>
                <a:lnTo>
                  <a:pt x="16850" y="14770"/>
                </a:lnTo>
                <a:lnTo>
                  <a:pt x="16470" y="14320"/>
                </a:lnTo>
                <a:lnTo>
                  <a:pt x="16390" y="14180"/>
                </a:lnTo>
                <a:lnTo>
                  <a:pt x="16340" y="14170"/>
                </a:lnTo>
                <a:lnTo>
                  <a:pt x="16270" y="14130"/>
                </a:lnTo>
                <a:lnTo>
                  <a:pt x="16100" y="14020"/>
                </a:lnTo>
                <a:lnTo>
                  <a:pt x="16040" y="13900"/>
                </a:lnTo>
                <a:lnTo>
                  <a:pt x="16000" y="13840"/>
                </a:lnTo>
                <a:lnTo>
                  <a:pt x="15980" y="13820"/>
                </a:lnTo>
                <a:lnTo>
                  <a:pt x="15970" y="13790"/>
                </a:lnTo>
                <a:lnTo>
                  <a:pt x="15960" y="13720"/>
                </a:lnTo>
                <a:lnTo>
                  <a:pt x="15950" y="13690"/>
                </a:lnTo>
                <a:lnTo>
                  <a:pt x="15890" y="13590"/>
                </a:lnTo>
                <a:lnTo>
                  <a:pt x="15880" y="13550"/>
                </a:lnTo>
                <a:lnTo>
                  <a:pt x="15880" y="13520"/>
                </a:lnTo>
                <a:lnTo>
                  <a:pt x="15890" y="13510"/>
                </a:lnTo>
                <a:lnTo>
                  <a:pt x="15900" y="13500"/>
                </a:lnTo>
                <a:lnTo>
                  <a:pt x="15910" y="13490"/>
                </a:lnTo>
                <a:lnTo>
                  <a:pt x="15930" y="13490"/>
                </a:lnTo>
                <a:lnTo>
                  <a:pt x="16030" y="13480"/>
                </a:lnTo>
                <a:lnTo>
                  <a:pt x="16050" y="13480"/>
                </a:lnTo>
                <a:lnTo>
                  <a:pt x="16070" y="13470"/>
                </a:lnTo>
                <a:lnTo>
                  <a:pt x="16080" y="13460"/>
                </a:lnTo>
                <a:lnTo>
                  <a:pt x="16080" y="13440"/>
                </a:lnTo>
                <a:lnTo>
                  <a:pt x="16070" y="13320"/>
                </a:lnTo>
                <a:lnTo>
                  <a:pt x="16070" y="13270"/>
                </a:lnTo>
                <a:lnTo>
                  <a:pt x="16100" y="13100"/>
                </a:lnTo>
                <a:lnTo>
                  <a:pt x="16100" y="13070"/>
                </a:lnTo>
                <a:lnTo>
                  <a:pt x="16090" y="13040"/>
                </a:lnTo>
                <a:lnTo>
                  <a:pt x="16080" y="13010"/>
                </a:lnTo>
                <a:lnTo>
                  <a:pt x="16070" y="12990"/>
                </a:lnTo>
                <a:lnTo>
                  <a:pt x="16050" y="12960"/>
                </a:lnTo>
                <a:lnTo>
                  <a:pt x="15990" y="12910"/>
                </a:lnTo>
                <a:lnTo>
                  <a:pt x="15990" y="12900"/>
                </a:lnTo>
                <a:lnTo>
                  <a:pt x="15980" y="12890"/>
                </a:lnTo>
                <a:lnTo>
                  <a:pt x="15970" y="12880"/>
                </a:lnTo>
                <a:lnTo>
                  <a:pt x="15960" y="12870"/>
                </a:lnTo>
                <a:lnTo>
                  <a:pt x="15940" y="12860"/>
                </a:lnTo>
                <a:lnTo>
                  <a:pt x="15930" y="12870"/>
                </a:lnTo>
                <a:lnTo>
                  <a:pt x="15920" y="12880"/>
                </a:lnTo>
                <a:lnTo>
                  <a:pt x="15910" y="12880"/>
                </a:lnTo>
                <a:lnTo>
                  <a:pt x="15900" y="12870"/>
                </a:lnTo>
                <a:lnTo>
                  <a:pt x="15810" y="12790"/>
                </a:lnTo>
                <a:lnTo>
                  <a:pt x="15770" y="12750"/>
                </a:lnTo>
                <a:lnTo>
                  <a:pt x="15690" y="12700"/>
                </a:lnTo>
                <a:lnTo>
                  <a:pt x="15540" y="12640"/>
                </a:lnTo>
                <a:lnTo>
                  <a:pt x="15460" y="12540"/>
                </a:lnTo>
                <a:lnTo>
                  <a:pt x="15420" y="12500"/>
                </a:lnTo>
                <a:lnTo>
                  <a:pt x="15390" y="12490"/>
                </a:lnTo>
                <a:lnTo>
                  <a:pt x="15350" y="12490"/>
                </a:lnTo>
                <a:lnTo>
                  <a:pt x="15290" y="12500"/>
                </a:lnTo>
                <a:lnTo>
                  <a:pt x="15260" y="12500"/>
                </a:lnTo>
                <a:lnTo>
                  <a:pt x="15240" y="12510"/>
                </a:lnTo>
                <a:lnTo>
                  <a:pt x="15230" y="12520"/>
                </a:lnTo>
                <a:lnTo>
                  <a:pt x="15220" y="12550"/>
                </a:lnTo>
                <a:lnTo>
                  <a:pt x="15200" y="12570"/>
                </a:lnTo>
                <a:lnTo>
                  <a:pt x="15140" y="12570"/>
                </a:lnTo>
                <a:lnTo>
                  <a:pt x="14930" y="12490"/>
                </a:lnTo>
                <a:lnTo>
                  <a:pt x="14860" y="12340"/>
                </a:lnTo>
                <a:lnTo>
                  <a:pt x="14840" y="12330"/>
                </a:lnTo>
                <a:lnTo>
                  <a:pt x="14800" y="12280"/>
                </a:lnTo>
                <a:lnTo>
                  <a:pt x="14780" y="12260"/>
                </a:lnTo>
                <a:lnTo>
                  <a:pt x="14730" y="12100"/>
                </a:lnTo>
                <a:lnTo>
                  <a:pt x="14730" y="12080"/>
                </a:lnTo>
                <a:lnTo>
                  <a:pt x="14740" y="12060"/>
                </a:lnTo>
                <a:lnTo>
                  <a:pt x="14750" y="12040"/>
                </a:lnTo>
                <a:lnTo>
                  <a:pt x="14800" y="12010"/>
                </a:lnTo>
                <a:lnTo>
                  <a:pt x="14810" y="11990"/>
                </a:lnTo>
                <a:lnTo>
                  <a:pt x="14820" y="11980"/>
                </a:lnTo>
                <a:lnTo>
                  <a:pt x="14820" y="11960"/>
                </a:lnTo>
                <a:lnTo>
                  <a:pt x="14820" y="11950"/>
                </a:lnTo>
                <a:lnTo>
                  <a:pt x="14800" y="11920"/>
                </a:lnTo>
                <a:lnTo>
                  <a:pt x="14750" y="11880"/>
                </a:lnTo>
                <a:lnTo>
                  <a:pt x="14750" y="11830"/>
                </a:lnTo>
                <a:lnTo>
                  <a:pt x="14750" y="11790"/>
                </a:lnTo>
                <a:lnTo>
                  <a:pt x="14760" y="11760"/>
                </a:lnTo>
                <a:lnTo>
                  <a:pt x="14770" y="11730"/>
                </a:lnTo>
                <a:lnTo>
                  <a:pt x="14780" y="11710"/>
                </a:lnTo>
                <a:lnTo>
                  <a:pt x="14800" y="11690"/>
                </a:lnTo>
                <a:lnTo>
                  <a:pt x="14810" y="11680"/>
                </a:lnTo>
                <a:lnTo>
                  <a:pt x="14820" y="11670"/>
                </a:lnTo>
                <a:lnTo>
                  <a:pt x="14830" y="11650"/>
                </a:lnTo>
                <a:lnTo>
                  <a:pt x="14830" y="11630"/>
                </a:lnTo>
                <a:lnTo>
                  <a:pt x="14830" y="11540"/>
                </a:lnTo>
                <a:lnTo>
                  <a:pt x="14840" y="11410"/>
                </a:lnTo>
                <a:lnTo>
                  <a:pt x="14840" y="11370"/>
                </a:lnTo>
                <a:lnTo>
                  <a:pt x="14840" y="11340"/>
                </a:lnTo>
                <a:lnTo>
                  <a:pt x="14820" y="11300"/>
                </a:lnTo>
                <a:lnTo>
                  <a:pt x="14820" y="11270"/>
                </a:lnTo>
                <a:lnTo>
                  <a:pt x="14830" y="11250"/>
                </a:lnTo>
                <a:lnTo>
                  <a:pt x="14850" y="11160"/>
                </a:lnTo>
                <a:lnTo>
                  <a:pt x="14860" y="11120"/>
                </a:lnTo>
                <a:lnTo>
                  <a:pt x="14850" y="11090"/>
                </a:lnTo>
                <a:lnTo>
                  <a:pt x="14840" y="11060"/>
                </a:lnTo>
                <a:lnTo>
                  <a:pt x="14830" y="11040"/>
                </a:lnTo>
                <a:lnTo>
                  <a:pt x="14810" y="11020"/>
                </a:lnTo>
                <a:lnTo>
                  <a:pt x="14790" y="11010"/>
                </a:lnTo>
                <a:lnTo>
                  <a:pt x="14700" y="10960"/>
                </a:lnTo>
                <a:lnTo>
                  <a:pt x="14690" y="10940"/>
                </a:lnTo>
                <a:lnTo>
                  <a:pt x="14680" y="10930"/>
                </a:lnTo>
                <a:lnTo>
                  <a:pt x="14670" y="10910"/>
                </a:lnTo>
                <a:lnTo>
                  <a:pt x="14670" y="10830"/>
                </a:lnTo>
                <a:lnTo>
                  <a:pt x="14670" y="10810"/>
                </a:lnTo>
                <a:lnTo>
                  <a:pt x="14660" y="10790"/>
                </a:lnTo>
                <a:lnTo>
                  <a:pt x="14640" y="10770"/>
                </a:lnTo>
                <a:lnTo>
                  <a:pt x="14550" y="10690"/>
                </a:lnTo>
                <a:lnTo>
                  <a:pt x="14540" y="10680"/>
                </a:lnTo>
                <a:lnTo>
                  <a:pt x="14540" y="10670"/>
                </a:lnTo>
                <a:lnTo>
                  <a:pt x="14540" y="10650"/>
                </a:lnTo>
                <a:lnTo>
                  <a:pt x="14550" y="10640"/>
                </a:lnTo>
                <a:lnTo>
                  <a:pt x="14560" y="10620"/>
                </a:lnTo>
                <a:lnTo>
                  <a:pt x="14580" y="10610"/>
                </a:lnTo>
                <a:lnTo>
                  <a:pt x="14620" y="10580"/>
                </a:lnTo>
                <a:lnTo>
                  <a:pt x="15010" y="10410"/>
                </a:lnTo>
                <a:lnTo>
                  <a:pt x="15040" y="10390"/>
                </a:lnTo>
                <a:lnTo>
                  <a:pt x="15100" y="10370"/>
                </a:lnTo>
                <a:lnTo>
                  <a:pt x="15230" y="10290"/>
                </a:lnTo>
                <a:lnTo>
                  <a:pt x="15250" y="10270"/>
                </a:lnTo>
                <a:lnTo>
                  <a:pt x="15270" y="10250"/>
                </a:lnTo>
                <a:lnTo>
                  <a:pt x="15280" y="10220"/>
                </a:lnTo>
                <a:lnTo>
                  <a:pt x="15290" y="10180"/>
                </a:lnTo>
                <a:lnTo>
                  <a:pt x="15290" y="10140"/>
                </a:lnTo>
                <a:lnTo>
                  <a:pt x="15270" y="10090"/>
                </a:lnTo>
                <a:lnTo>
                  <a:pt x="15190" y="9920"/>
                </a:lnTo>
                <a:lnTo>
                  <a:pt x="15150" y="9790"/>
                </a:lnTo>
                <a:lnTo>
                  <a:pt x="15130" y="9760"/>
                </a:lnTo>
                <a:lnTo>
                  <a:pt x="15110" y="9740"/>
                </a:lnTo>
                <a:lnTo>
                  <a:pt x="15030" y="9680"/>
                </a:lnTo>
                <a:lnTo>
                  <a:pt x="15010" y="9660"/>
                </a:lnTo>
                <a:lnTo>
                  <a:pt x="15000" y="9630"/>
                </a:lnTo>
                <a:lnTo>
                  <a:pt x="14990" y="9580"/>
                </a:lnTo>
                <a:lnTo>
                  <a:pt x="14990" y="9500"/>
                </a:lnTo>
                <a:lnTo>
                  <a:pt x="15010" y="9430"/>
                </a:lnTo>
                <a:lnTo>
                  <a:pt x="15010" y="9420"/>
                </a:lnTo>
                <a:lnTo>
                  <a:pt x="15040" y="9340"/>
                </a:lnTo>
                <a:lnTo>
                  <a:pt x="15040" y="9280"/>
                </a:lnTo>
                <a:lnTo>
                  <a:pt x="15030" y="9070"/>
                </a:lnTo>
                <a:lnTo>
                  <a:pt x="15000" y="8950"/>
                </a:lnTo>
                <a:lnTo>
                  <a:pt x="14970" y="8860"/>
                </a:lnTo>
                <a:lnTo>
                  <a:pt x="14960" y="8800"/>
                </a:lnTo>
                <a:lnTo>
                  <a:pt x="14960" y="8720"/>
                </a:lnTo>
                <a:lnTo>
                  <a:pt x="14990" y="8440"/>
                </a:lnTo>
                <a:lnTo>
                  <a:pt x="15030" y="8330"/>
                </a:lnTo>
                <a:close/>
                <a:moveTo>
                  <a:pt x="20920" y="12140"/>
                </a:moveTo>
                <a:lnTo>
                  <a:pt x="20930" y="12190"/>
                </a:lnTo>
                <a:lnTo>
                  <a:pt x="20940" y="12240"/>
                </a:lnTo>
                <a:lnTo>
                  <a:pt x="20930" y="12300"/>
                </a:lnTo>
                <a:lnTo>
                  <a:pt x="20900" y="12320"/>
                </a:lnTo>
                <a:lnTo>
                  <a:pt x="20730" y="12350"/>
                </a:lnTo>
                <a:lnTo>
                  <a:pt x="20710" y="12360"/>
                </a:lnTo>
                <a:lnTo>
                  <a:pt x="20680" y="12370"/>
                </a:lnTo>
                <a:lnTo>
                  <a:pt x="20650" y="12350"/>
                </a:lnTo>
                <a:lnTo>
                  <a:pt x="20620" y="12320"/>
                </a:lnTo>
                <a:lnTo>
                  <a:pt x="20610" y="12280"/>
                </a:lnTo>
                <a:lnTo>
                  <a:pt x="20610" y="12250"/>
                </a:lnTo>
                <a:lnTo>
                  <a:pt x="20660" y="12070"/>
                </a:lnTo>
                <a:lnTo>
                  <a:pt x="20700" y="12010"/>
                </a:lnTo>
                <a:lnTo>
                  <a:pt x="20760" y="11980"/>
                </a:lnTo>
                <a:lnTo>
                  <a:pt x="20800" y="11990"/>
                </a:lnTo>
                <a:lnTo>
                  <a:pt x="20830" y="12010"/>
                </a:lnTo>
                <a:lnTo>
                  <a:pt x="20860" y="12040"/>
                </a:lnTo>
                <a:lnTo>
                  <a:pt x="20880" y="12070"/>
                </a:lnTo>
                <a:lnTo>
                  <a:pt x="20910" y="12100"/>
                </a:lnTo>
                <a:lnTo>
                  <a:pt x="20920" y="12140"/>
                </a:lnTo>
                <a:close/>
                <a:moveTo>
                  <a:pt x="20440" y="11810"/>
                </a:moveTo>
                <a:lnTo>
                  <a:pt x="20450" y="11830"/>
                </a:lnTo>
                <a:lnTo>
                  <a:pt x="20450" y="11840"/>
                </a:lnTo>
                <a:lnTo>
                  <a:pt x="20460" y="11850"/>
                </a:lnTo>
                <a:lnTo>
                  <a:pt x="20440" y="11880"/>
                </a:lnTo>
                <a:lnTo>
                  <a:pt x="20430" y="11960"/>
                </a:lnTo>
                <a:lnTo>
                  <a:pt x="20410" y="11990"/>
                </a:lnTo>
                <a:lnTo>
                  <a:pt x="20400" y="12000"/>
                </a:lnTo>
                <a:lnTo>
                  <a:pt x="20380" y="12010"/>
                </a:lnTo>
                <a:lnTo>
                  <a:pt x="20360" y="12010"/>
                </a:lnTo>
                <a:lnTo>
                  <a:pt x="20350" y="12000"/>
                </a:lnTo>
                <a:lnTo>
                  <a:pt x="20340" y="12000"/>
                </a:lnTo>
                <a:lnTo>
                  <a:pt x="20310" y="11950"/>
                </a:lnTo>
                <a:lnTo>
                  <a:pt x="20200" y="11860"/>
                </a:lnTo>
                <a:lnTo>
                  <a:pt x="20130" y="11820"/>
                </a:lnTo>
                <a:lnTo>
                  <a:pt x="20050" y="11800"/>
                </a:lnTo>
                <a:lnTo>
                  <a:pt x="19880" y="11820"/>
                </a:lnTo>
                <a:lnTo>
                  <a:pt x="19840" y="11810"/>
                </a:lnTo>
                <a:lnTo>
                  <a:pt x="19750" y="11790"/>
                </a:lnTo>
                <a:lnTo>
                  <a:pt x="19710" y="11790"/>
                </a:lnTo>
                <a:lnTo>
                  <a:pt x="19550" y="11830"/>
                </a:lnTo>
                <a:lnTo>
                  <a:pt x="19470" y="11840"/>
                </a:lnTo>
                <a:lnTo>
                  <a:pt x="19390" y="11820"/>
                </a:lnTo>
                <a:lnTo>
                  <a:pt x="19290" y="11750"/>
                </a:lnTo>
                <a:lnTo>
                  <a:pt x="19270" y="11740"/>
                </a:lnTo>
                <a:lnTo>
                  <a:pt x="19170" y="11650"/>
                </a:lnTo>
                <a:lnTo>
                  <a:pt x="19170" y="11610"/>
                </a:lnTo>
                <a:lnTo>
                  <a:pt x="19200" y="11570"/>
                </a:lnTo>
                <a:lnTo>
                  <a:pt x="19250" y="11540"/>
                </a:lnTo>
                <a:lnTo>
                  <a:pt x="19330" y="11520"/>
                </a:lnTo>
                <a:lnTo>
                  <a:pt x="19360" y="11500"/>
                </a:lnTo>
                <a:lnTo>
                  <a:pt x="19360" y="11460"/>
                </a:lnTo>
                <a:lnTo>
                  <a:pt x="19290" y="11270"/>
                </a:lnTo>
                <a:lnTo>
                  <a:pt x="19290" y="11190"/>
                </a:lnTo>
                <a:lnTo>
                  <a:pt x="19330" y="11140"/>
                </a:lnTo>
                <a:lnTo>
                  <a:pt x="19410" y="11130"/>
                </a:lnTo>
                <a:lnTo>
                  <a:pt x="19470" y="11160"/>
                </a:lnTo>
                <a:lnTo>
                  <a:pt x="19570" y="11270"/>
                </a:lnTo>
                <a:lnTo>
                  <a:pt x="19580" y="11290"/>
                </a:lnTo>
                <a:lnTo>
                  <a:pt x="19590" y="11320"/>
                </a:lnTo>
                <a:lnTo>
                  <a:pt x="19570" y="11350"/>
                </a:lnTo>
                <a:lnTo>
                  <a:pt x="19560" y="11380"/>
                </a:lnTo>
                <a:lnTo>
                  <a:pt x="19590" y="11400"/>
                </a:lnTo>
                <a:lnTo>
                  <a:pt x="19640" y="11410"/>
                </a:lnTo>
                <a:lnTo>
                  <a:pt x="19680" y="11410"/>
                </a:lnTo>
                <a:lnTo>
                  <a:pt x="19710" y="11410"/>
                </a:lnTo>
                <a:lnTo>
                  <a:pt x="19760" y="11380"/>
                </a:lnTo>
                <a:lnTo>
                  <a:pt x="19790" y="11370"/>
                </a:lnTo>
                <a:lnTo>
                  <a:pt x="19830" y="11370"/>
                </a:lnTo>
                <a:lnTo>
                  <a:pt x="19880" y="11380"/>
                </a:lnTo>
                <a:lnTo>
                  <a:pt x="19910" y="11400"/>
                </a:lnTo>
                <a:lnTo>
                  <a:pt x="20010" y="11480"/>
                </a:lnTo>
                <a:lnTo>
                  <a:pt x="20160" y="11550"/>
                </a:lnTo>
                <a:lnTo>
                  <a:pt x="20390" y="11710"/>
                </a:lnTo>
                <a:lnTo>
                  <a:pt x="20410" y="11740"/>
                </a:lnTo>
                <a:lnTo>
                  <a:pt x="20420" y="11760"/>
                </a:lnTo>
                <a:lnTo>
                  <a:pt x="20440" y="11810"/>
                </a:lnTo>
                <a:close/>
                <a:moveTo>
                  <a:pt x="20590" y="11550"/>
                </a:moveTo>
                <a:lnTo>
                  <a:pt x="20670" y="11600"/>
                </a:lnTo>
                <a:lnTo>
                  <a:pt x="20690" y="11640"/>
                </a:lnTo>
                <a:lnTo>
                  <a:pt x="20670" y="11680"/>
                </a:lnTo>
                <a:lnTo>
                  <a:pt x="20590" y="11730"/>
                </a:lnTo>
                <a:lnTo>
                  <a:pt x="20510" y="11720"/>
                </a:lnTo>
                <a:lnTo>
                  <a:pt x="20250" y="11550"/>
                </a:lnTo>
                <a:lnTo>
                  <a:pt x="20160" y="11470"/>
                </a:lnTo>
                <a:lnTo>
                  <a:pt x="20130" y="11450"/>
                </a:lnTo>
                <a:lnTo>
                  <a:pt x="20060" y="11430"/>
                </a:lnTo>
                <a:lnTo>
                  <a:pt x="20030" y="11420"/>
                </a:lnTo>
                <a:lnTo>
                  <a:pt x="20000" y="11410"/>
                </a:lnTo>
                <a:lnTo>
                  <a:pt x="19970" y="11390"/>
                </a:lnTo>
                <a:lnTo>
                  <a:pt x="19950" y="11360"/>
                </a:lnTo>
                <a:lnTo>
                  <a:pt x="19930" y="11340"/>
                </a:lnTo>
                <a:lnTo>
                  <a:pt x="19890" y="11330"/>
                </a:lnTo>
                <a:lnTo>
                  <a:pt x="19770" y="11340"/>
                </a:lnTo>
                <a:lnTo>
                  <a:pt x="19730" y="11350"/>
                </a:lnTo>
                <a:lnTo>
                  <a:pt x="19690" y="11380"/>
                </a:lnTo>
                <a:lnTo>
                  <a:pt x="19650" y="11390"/>
                </a:lnTo>
                <a:lnTo>
                  <a:pt x="19600" y="11380"/>
                </a:lnTo>
                <a:lnTo>
                  <a:pt x="19600" y="11360"/>
                </a:lnTo>
                <a:lnTo>
                  <a:pt x="19630" y="11320"/>
                </a:lnTo>
                <a:lnTo>
                  <a:pt x="19690" y="11250"/>
                </a:lnTo>
                <a:lnTo>
                  <a:pt x="19720" y="11220"/>
                </a:lnTo>
                <a:lnTo>
                  <a:pt x="19750" y="11130"/>
                </a:lnTo>
                <a:lnTo>
                  <a:pt x="19780" y="11100"/>
                </a:lnTo>
                <a:lnTo>
                  <a:pt x="19860" y="11070"/>
                </a:lnTo>
                <a:lnTo>
                  <a:pt x="19950" y="11080"/>
                </a:lnTo>
                <a:lnTo>
                  <a:pt x="20120" y="11140"/>
                </a:lnTo>
                <a:lnTo>
                  <a:pt x="20280" y="11220"/>
                </a:lnTo>
                <a:lnTo>
                  <a:pt x="20420" y="11320"/>
                </a:lnTo>
                <a:lnTo>
                  <a:pt x="20500" y="11400"/>
                </a:lnTo>
                <a:lnTo>
                  <a:pt x="20590" y="11550"/>
                </a:lnTo>
                <a:close/>
                <a:moveTo>
                  <a:pt x="19300" y="10930"/>
                </a:moveTo>
                <a:lnTo>
                  <a:pt x="19310" y="10970"/>
                </a:lnTo>
                <a:lnTo>
                  <a:pt x="19310" y="11020"/>
                </a:lnTo>
                <a:lnTo>
                  <a:pt x="19250" y="11210"/>
                </a:lnTo>
                <a:lnTo>
                  <a:pt x="19250" y="11250"/>
                </a:lnTo>
                <a:lnTo>
                  <a:pt x="19250" y="11300"/>
                </a:lnTo>
                <a:lnTo>
                  <a:pt x="19280" y="11410"/>
                </a:lnTo>
                <a:lnTo>
                  <a:pt x="19290" y="11460"/>
                </a:lnTo>
                <a:lnTo>
                  <a:pt x="19280" y="11480"/>
                </a:lnTo>
                <a:lnTo>
                  <a:pt x="19270" y="11480"/>
                </a:lnTo>
                <a:lnTo>
                  <a:pt x="19250" y="11480"/>
                </a:lnTo>
                <a:lnTo>
                  <a:pt x="19230" y="11490"/>
                </a:lnTo>
                <a:lnTo>
                  <a:pt x="19170" y="11540"/>
                </a:lnTo>
                <a:lnTo>
                  <a:pt x="19160" y="11550"/>
                </a:lnTo>
                <a:lnTo>
                  <a:pt x="19100" y="11530"/>
                </a:lnTo>
                <a:lnTo>
                  <a:pt x="19020" y="11480"/>
                </a:lnTo>
                <a:lnTo>
                  <a:pt x="18890" y="11330"/>
                </a:lnTo>
                <a:lnTo>
                  <a:pt x="18860" y="11270"/>
                </a:lnTo>
                <a:lnTo>
                  <a:pt x="18840" y="11240"/>
                </a:lnTo>
                <a:lnTo>
                  <a:pt x="18830" y="11210"/>
                </a:lnTo>
                <a:lnTo>
                  <a:pt x="18830" y="11160"/>
                </a:lnTo>
                <a:lnTo>
                  <a:pt x="18840" y="11070"/>
                </a:lnTo>
                <a:lnTo>
                  <a:pt x="18850" y="11000"/>
                </a:lnTo>
                <a:lnTo>
                  <a:pt x="18840" y="10970"/>
                </a:lnTo>
                <a:lnTo>
                  <a:pt x="18810" y="10930"/>
                </a:lnTo>
                <a:lnTo>
                  <a:pt x="18790" y="10890"/>
                </a:lnTo>
                <a:lnTo>
                  <a:pt x="18770" y="10850"/>
                </a:lnTo>
                <a:lnTo>
                  <a:pt x="18760" y="10820"/>
                </a:lnTo>
                <a:lnTo>
                  <a:pt x="18770" y="10800"/>
                </a:lnTo>
                <a:lnTo>
                  <a:pt x="18790" y="10760"/>
                </a:lnTo>
                <a:lnTo>
                  <a:pt x="18790" y="10740"/>
                </a:lnTo>
                <a:lnTo>
                  <a:pt x="18780" y="10660"/>
                </a:lnTo>
                <a:lnTo>
                  <a:pt x="18780" y="10620"/>
                </a:lnTo>
                <a:lnTo>
                  <a:pt x="18790" y="10590"/>
                </a:lnTo>
                <a:lnTo>
                  <a:pt x="18820" y="10590"/>
                </a:lnTo>
                <a:lnTo>
                  <a:pt x="18870" y="10590"/>
                </a:lnTo>
                <a:lnTo>
                  <a:pt x="18940" y="10600"/>
                </a:lnTo>
                <a:lnTo>
                  <a:pt x="19000" y="10650"/>
                </a:lnTo>
                <a:lnTo>
                  <a:pt x="19110" y="10770"/>
                </a:lnTo>
                <a:lnTo>
                  <a:pt x="19260" y="10880"/>
                </a:lnTo>
                <a:lnTo>
                  <a:pt x="19290" y="10910"/>
                </a:lnTo>
                <a:lnTo>
                  <a:pt x="19300" y="10930"/>
                </a:lnTo>
                <a:close/>
                <a:moveTo>
                  <a:pt x="19350" y="10680"/>
                </a:moveTo>
                <a:lnTo>
                  <a:pt x="19380" y="10820"/>
                </a:lnTo>
                <a:lnTo>
                  <a:pt x="19370" y="10860"/>
                </a:lnTo>
                <a:lnTo>
                  <a:pt x="19310" y="10870"/>
                </a:lnTo>
                <a:lnTo>
                  <a:pt x="19220" y="10810"/>
                </a:lnTo>
                <a:lnTo>
                  <a:pt x="19100" y="10690"/>
                </a:lnTo>
                <a:lnTo>
                  <a:pt x="19020" y="10590"/>
                </a:lnTo>
                <a:lnTo>
                  <a:pt x="18990" y="10570"/>
                </a:lnTo>
                <a:lnTo>
                  <a:pt x="18970" y="10570"/>
                </a:lnTo>
                <a:lnTo>
                  <a:pt x="18930" y="10550"/>
                </a:lnTo>
                <a:lnTo>
                  <a:pt x="18630" y="10500"/>
                </a:lnTo>
                <a:lnTo>
                  <a:pt x="18550" y="10460"/>
                </a:lnTo>
                <a:lnTo>
                  <a:pt x="18480" y="10390"/>
                </a:lnTo>
                <a:lnTo>
                  <a:pt x="18420" y="10320"/>
                </a:lnTo>
                <a:lnTo>
                  <a:pt x="18370" y="10250"/>
                </a:lnTo>
                <a:lnTo>
                  <a:pt x="18380" y="10190"/>
                </a:lnTo>
                <a:lnTo>
                  <a:pt x="18470" y="10160"/>
                </a:lnTo>
                <a:lnTo>
                  <a:pt x="18510" y="10170"/>
                </a:lnTo>
                <a:lnTo>
                  <a:pt x="18600" y="10220"/>
                </a:lnTo>
                <a:lnTo>
                  <a:pt x="18630" y="10240"/>
                </a:lnTo>
                <a:lnTo>
                  <a:pt x="18670" y="10250"/>
                </a:lnTo>
                <a:lnTo>
                  <a:pt x="18710" y="10270"/>
                </a:lnTo>
                <a:lnTo>
                  <a:pt x="18830" y="10280"/>
                </a:lnTo>
                <a:lnTo>
                  <a:pt x="18950" y="10300"/>
                </a:lnTo>
                <a:lnTo>
                  <a:pt x="19010" y="10300"/>
                </a:lnTo>
                <a:lnTo>
                  <a:pt x="19030" y="10300"/>
                </a:lnTo>
                <a:lnTo>
                  <a:pt x="19060" y="10310"/>
                </a:lnTo>
                <a:lnTo>
                  <a:pt x="19090" y="10330"/>
                </a:lnTo>
                <a:lnTo>
                  <a:pt x="19110" y="10340"/>
                </a:lnTo>
                <a:lnTo>
                  <a:pt x="19280" y="10380"/>
                </a:lnTo>
                <a:lnTo>
                  <a:pt x="19330" y="10440"/>
                </a:lnTo>
                <a:lnTo>
                  <a:pt x="19350" y="10530"/>
                </a:lnTo>
                <a:lnTo>
                  <a:pt x="19350" y="10680"/>
                </a:lnTo>
                <a:close/>
                <a:moveTo>
                  <a:pt x="17810" y="9310"/>
                </a:moveTo>
                <a:lnTo>
                  <a:pt x="17890" y="9400"/>
                </a:lnTo>
                <a:lnTo>
                  <a:pt x="17910" y="9460"/>
                </a:lnTo>
                <a:lnTo>
                  <a:pt x="17920" y="9530"/>
                </a:lnTo>
                <a:lnTo>
                  <a:pt x="17910" y="9570"/>
                </a:lnTo>
                <a:lnTo>
                  <a:pt x="17840" y="9650"/>
                </a:lnTo>
                <a:lnTo>
                  <a:pt x="17830" y="9700"/>
                </a:lnTo>
                <a:lnTo>
                  <a:pt x="17840" y="9790"/>
                </a:lnTo>
                <a:lnTo>
                  <a:pt x="17830" y="9820"/>
                </a:lnTo>
                <a:lnTo>
                  <a:pt x="17800" y="9860"/>
                </a:lnTo>
                <a:lnTo>
                  <a:pt x="17700" y="9930"/>
                </a:lnTo>
                <a:lnTo>
                  <a:pt x="17690" y="9950"/>
                </a:lnTo>
                <a:lnTo>
                  <a:pt x="17670" y="9980"/>
                </a:lnTo>
                <a:lnTo>
                  <a:pt x="17620" y="9990"/>
                </a:lnTo>
                <a:lnTo>
                  <a:pt x="17570" y="10000"/>
                </a:lnTo>
                <a:lnTo>
                  <a:pt x="17530" y="10000"/>
                </a:lnTo>
                <a:lnTo>
                  <a:pt x="17440" y="9980"/>
                </a:lnTo>
                <a:lnTo>
                  <a:pt x="17360" y="9950"/>
                </a:lnTo>
                <a:lnTo>
                  <a:pt x="17300" y="9890"/>
                </a:lnTo>
                <a:lnTo>
                  <a:pt x="17260" y="9810"/>
                </a:lnTo>
                <a:lnTo>
                  <a:pt x="17240" y="9720"/>
                </a:lnTo>
                <a:lnTo>
                  <a:pt x="17220" y="9680"/>
                </a:lnTo>
                <a:lnTo>
                  <a:pt x="17170" y="9600"/>
                </a:lnTo>
                <a:lnTo>
                  <a:pt x="17170" y="9560"/>
                </a:lnTo>
                <a:lnTo>
                  <a:pt x="17190" y="9400"/>
                </a:lnTo>
                <a:lnTo>
                  <a:pt x="17210" y="9340"/>
                </a:lnTo>
                <a:lnTo>
                  <a:pt x="17260" y="9300"/>
                </a:lnTo>
                <a:lnTo>
                  <a:pt x="17330" y="9280"/>
                </a:lnTo>
                <a:lnTo>
                  <a:pt x="17370" y="9290"/>
                </a:lnTo>
                <a:lnTo>
                  <a:pt x="17440" y="9310"/>
                </a:lnTo>
                <a:lnTo>
                  <a:pt x="17480" y="9310"/>
                </a:lnTo>
                <a:lnTo>
                  <a:pt x="17510" y="9290"/>
                </a:lnTo>
                <a:lnTo>
                  <a:pt x="17600" y="9190"/>
                </a:lnTo>
                <a:lnTo>
                  <a:pt x="17670" y="9170"/>
                </a:lnTo>
                <a:lnTo>
                  <a:pt x="17740" y="9210"/>
                </a:lnTo>
                <a:lnTo>
                  <a:pt x="17790" y="9270"/>
                </a:lnTo>
                <a:lnTo>
                  <a:pt x="17810" y="9310"/>
                </a:lnTo>
                <a:close/>
                <a:moveTo>
                  <a:pt x="21750" y="13920"/>
                </a:moveTo>
                <a:lnTo>
                  <a:pt x="21800" y="13940"/>
                </a:lnTo>
                <a:lnTo>
                  <a:pt x="21840" y="13980"/>
                </a:lnTo>
                <a:lnTo>
                  <a:pt x="21860" y="14020"/>
                </a:lnTo>
                <a:lnTo>
                  <a:pt x="21840" y="14070"/>
                </a:lnTo>
                <a:lnTo>
                  <a:pt x="21820" y="14070"/>
                </a:lnTo>
                <a:lnTo>
                  <a:pt x="21750" y="14070"/>
                </a:lnTo>
                <a:lnTo>
                  <a:pt x="21720" y="14070"/>
                </a:lnTo>
                <a:lnTo>
                  <a:pt x="21670" y="14100"/>
                </a:lnTo>
                <a:lnTo>
                  <a:pt x="21640" y="14110"/>
                </a:lnTo>
                <a:lnTo>
                  <a:pt x="21630" y="14110"/>
                </a:lnTo>
                <a:lnTo>
                  <a:pt x="21580" y="14140"/>
                </a:lnTo>
                <a:lnTo>
                  <a:pt x="21550" y="14150"/>
                </a:lnTo>
                <a:lnTo>
                  <a:pt x="21540" y="14140"/>
                </a:lnTo>
                <a:lnTo>
                  <a:pt x="21510" y="14130"/>
                </a:lnTo>
                <a:lnTo>
                  <a:pt x="21490" y="14120"/>
                </a:lnTo>
                <a:lnTo>
                  <a:pt x="21470" y="14130"/>
                </a:lnTo>
                <a:lnTo>
                  <a:pt x="21420" y="14140"/>
                </a:lnTo>
                <a:lnTo>
                  <a:pt x="21310" y="14100"/>
                </a:lnTo>
                <a:lnTo>
                  <a:pt x="21260" y="14110"/>
                </a:lnTo>
                <a:lnTo>
                  <a:pt x="21250" y="14040"/>
                </a:lnTo>
                <a:lnTo>
                  <a:pt x="21300" y="13950"/>
                </a:lnTo>
                <a:lnTo>
                  <a:pt x="21380" y="13860"/>
                </a:lnTo>
                <a:lnTo>
                  <a:pt x="21450" y="13820"/>
                </a:lnTo>
                <a:lnTo>
                  <a:pt x="21480" y="13830"/>
                </a:lnTo>
                <a:lnTo>
                  <a:pt x="21590" y="13850"/>
                </a:lnTo>
                <a:lnTo>
                  <a:pt x="21610" y="13860"/>
                </a:lnTo>
                <a:lnTo>
                  <a:pt x="21630" y="13890"/>
                </a:lnTo>
                <a:lnTo>
                  <a:pt x="21670" y="13900"/>
                </a:lnTo>
                <a:lnTo>
                  <a:pt x="21750" y="1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