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Papua Barat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Indonesia • State Map | Fully Editable Vector Shape</a:t>
            </a:r>
          </a:p>
        </p:txBody>
      </p:sp>
      <p:sp>
        <p:nvSpPr>
          <p:cNvPr id="101" name="Papua Barat"/>
          <p:cNvSpPr/>
          <p:nvPr/>
        </p:nvSpPr>
        <p:spPr>
          <a:xfrm>
            <a:off x="2072487" y="2314163"/>
            <a:ext cx="8046720" cy="2961192"/>
          </a:xfrm>
          <a:custGeom>
            <a:avLst/>
            <a:gdLst/>
            <a:ahLst/>
            <a:cxnLst/>
            <a:rect l="0" t="0" r="100000" b="36800"/>
            <a:pathLst>
              <a:path w="100000" h="36800">
                <a:moveTo>
                  <a:pt x="79090" y="20220"/>
                </a:moveTo>
                <a:lnTo>
                  <a:pt x="79100" y="20250"/>
                </a:lnTo>
                <a:lnTo>
                  <a:pt x="79110" y="20280"/>
                </a:lnTo>
                <a:lnTo>
                  <a:pt x="79110" y="20320"/>
                </a:lnTo>
                <a:lnTo>
                  <a:pt x="79090" y="20350"/>
                </a:lnTo>
                <a:lnTo>
                  <a:pt x="79060" y="20330"/>
                </a:lnTo>
                <a:lnTo>
                  <a:pt x="79040" y="20300"/>
                </a:lnTo>
                <a:lnTo>
                  <a:pt x="79030" y="20270"/>
                </a:lnTo>
                <a:lnTo>
                  <a:pt x="79020" y="20220"/>
                </a:lnTo>
                <a:lnTo>
                  <a:pt x="79010" y="20210"/>
                </a:lnTo>
                <a:lnTo>
                  <a:pt x="78970" y="20210"/>
                </a:lnTo>
                <a:lnTo>
                  <a:pt x="78960" y="20200"/>
                </a:lnTo>
                <a:lnTo>
                  <a:pt x="78930" y="20160"/>
                </a:lnTo>
                <a:lnTo>
                  <a:pt x="78940" y="20150"/>
                </a:lnTo>
                <a:lnTo>
                  <a:pt x="78970" y="20130"/>
                </a:lnTo>
                <a:lnTo>
                  <a:pt x="78990" y="20120"/>
                </a:lnTo>
                <a:lnTo>
                  <a:pt x="79020" y="20130"/>
                </a:lnTo>
                <a:lnTo>
                  <a:pt x="79050" y="20160"/>
                </a:lnTo>
                <a:lnTo>
                  <a:pt x="79090" y="20220"/>
                </a:lnTo>
                <a:close/>
                <a:moveTo>
                  <a:pt x="82980" y="19000"/>
                </a:moveTo>
                <a:lnTo>
                  <a:pt x="82970" y="19000"/>
                </a:lnTo>
                <a:lnTo>
                  <a:pt x="82610" y="19290"/>
                </a:lnTo>
                <a:lnTo>
                  <a:pt x="82580" y="19310"/>
                </a:lnTo>
                <a:lnTo>
                  <a:pt x="82560" y="19320"/>
                </a:lnTo>
                <a:lnTo>
                  <a:pt x="82540" y="19340"/>
                </a:lnTo>
                <a:lnTo>
                  <a:pt x="82540" y="19370"/>
                </a:lnTo>
                <a:lnTo>
                  <a:pt x="82550" y="19450"/>
                </a:lnTo>
                <a:lnTo>
                  <a:pt x="82550" y="19470"/>
                </a:lnTo>
                <a:lnTo>
                  <a:pt x="82490" y="19550"/>
                </a:lnTo>
                <a:lnTo>
                  <a:pt x="82310" y="19690"/>
                </a:lnTo>
                <a:lnTo>
                  <a:pt x="82260" y="19760"/>
                </a:lnTo>
                <a:lnTo>
                  <a:pt x="82210" y="19830"/>
                </a:lnTo>
                <a:lnTo>
                  <a:pt x="82160" y="19930"/>
                </a:lnTo>
                <a:lnTo>
                  <a:pt x="82120" y="20020"/>
                </a:lnTo>
                <a:lnTo>
                  <a:pt x="82120" y="20080"/>
                </a:lnTo>
                <a:lnTo>
                  <a:pt x="82170" y="20110"/>
                </a:lnTo>
                <a:lnTo>
                  <a:pt x="84160" y="20820"/>
                </a:lnTo>
                <a:lnTo>
                  <a:pt x="83380" y="21800"/>
                </a:lnTo>
                <a:lnTo>
                  <a:pt x="83360" y="21800"/>
                </a:lnTo>
                <a:lnTo>
                  <a:pt x="83280" y="21810"/>
                </a:lnTo>
                <a:lnTo>
                  <a:pt x="83260" y="21800"/>
                </a:lnTo>
                <a:lnTo>
                  <a:pt x="83220" y="21770"/>
                </a:lnTo>
                <a:lnTo>
                  <a:pt x="83120" y="21700"/>
                </a:lnTo>
                <a:lnTo>
                  <a:pt x="83100" y="21690"/>
                </a:lnTo>
                <a:lnTo>
                  <a:pt x="83100" y="21670"/>
                </a:lnTo>
                <a:lnTo>
                  <a:pt x="83090" y="21600"/>
                </a:lnTo>
                <a:lnTo>
                  <a:pt x="83090" y="21580"/>
                </a:lnTo>
                <a:lnTo>
                  <a:pt x="83050" y="21570"/>
                </a:lnTo>
                <a:lnTo>
                  <a:pt x="83000" y="21570"/>
                </a:lnTo>
                <a:lnTo>
                  <a:pt x="82960" y="21560"/>
                </a:lnTo>
                <a:lnTo>
                  <a:pt x="82940" y="21540"/>
                </a:lnTo>
                <a:lnTo>
                  <a:pt x="82950" y="21500"/>
                </a:lnTo>
                <a:lnTo>
                  <a:pt x="83010" y="21440"/>
                </a:lnTo>
                <a:lnTo>
                  <a:pt x="83030" y="21400"/>
                </a:lnTo>
                <a:lnTo>
                  <a:pt x="83030" y="21390"/>
                </a:lnTo>
                <a:lnTo>
                  <a:pt x="83000" y="21360"/>
                </a:lnTo>
                <a:lnTo>
                  <a:pt x="82990" y="21350"/>
                </a:lnTo>
                <a:lnTo>
                  <a:pt x="82990" y="21330"/>
                </a:lnTo>
                <a:lnTo>
                  <a:pt x="83000" y="21220"/>
                </a:lnTo>
                <a:lnTo>
                  <a:pt x="83020" y="21200"/>
                </a:lnTo>
                <a:lnTo>
                  <a:pt x="83050" y="21180"/>
                </a:lnTo>
                <a:lnTo>
                  <a:pt x="83090" y="21180"/>
                </a:lnTo>
                <a:lnTo>
                  <a:pt x="83120" y="21180"/>
                </a:lnTo>
                <a:lnTo>
                  <a:pt x="83200" y="21200"/>
                </a:lnTo>
                <a:lnTo>
                  <a:pt x="83360" y="21210"/>
                </a:lnTo>
                <a:lnTo>
                  <a:pt x="83400" y="21220"/>
                </a:lnTo>
                <a:lnTo>
                  <a:pt x="83450" y="21250"/>
                </a:lnTo>
                <a:lnTo>
                  <a:pt x="83470" y="21260"/>
                </a:lnTo>
                <a:lnTo>
                  <a:pt x="83490" y="21250"/>
                </a:lnTo>
                <a:lnTo>
                  <a:pt x="83500" y="21240"/>
                </a:lnTo>
                <a:lnTo>
                  <a:pt x="83520" y="21230"/>
                </a:lnTo>
                <a:lnTo>
                  <a:pt x="83530" y="21230"/>
                </a:lnTo>
                <a:lnTo>
                  <a:pt x="83570" y="21200"/>
                </a:lnTo>
                <a:lnTo>
                  <a:pt x="83570" y="21170"/>
                </a:lnTo>
                <a:lnTo>
                  <a:pt x="83550" y="21180"/>
                </a:lnTo>
                <a:lnTo>
                  <a:pt x="83540" y="21190"/>
                </a:lnTo>
                <a:lnTo>
                  <a:pt x="83520" y="21200"/>
                </a:lnTo>
                <a:lnTo>
                  <a:pt x="83500" y="21200"/>
                </a:lnTo>
                <a:lnTo>
                  <a:pt x="83480" y="21190"/>
                </a:lnTo>
                <a:lnTo>
                  <a:pt x="83480" y="21180"/>
                </a:lnTo>
                <a:lnTo>
                  <a:pt x="83480" y="21170"/>
                </a:lnTo>
                <a:lnTo>
                  <a:pt x="83480" y="21160"/>
                </a:lnTo>
                <a:lnTo>
                  <a:pt x="83470" y="21150"/>
                </a:lnTo>
                <a:lnTo>
                  <a:pt x="83450" y="21150"/>
                </a:lnTo>
                <a:lnTo>
                  <a:pt x="83440" y="21150"/>
                </a:lnTo>
                <a:lnTo>
                  <a:pt x="83430" y="21160"/>
                </a:lnTo>
                <a:lnTo>
                  <a:pt x="83410" y="21160"/>
                </a:lnTo>
                <a:lnTo>
                  <a:pt x="83320" y="21160"/>
                </a:lnTo>
                <a:lnTo>
                  <a:pt x="83180" y="21140"/>
                </a:lnTo>
                <a:lnTo>
                  <a:pt x="83020" y="21130"/>
                </a:lnTo>
                <a:lnTo>
                  <a:pt x="83010" y="21130"/>
                </a:lnTo>
                <a:lnTo>
                  <a:pt x="82990" y="21120"/>
                </a:lnTo>
                <a:lnTo>
                  <a:pt x="82980" y="21130"/>
                </a:lnTo>
                <a:lnTo>
                  <a:pt x="82970" y="21150"/>
                </a:lnTo>
                <a:lnTo>
                  <a:pt x="82960" y="21160"/>
                </a:lnTo>
                <a:lnTo>
                  <a:pt x="82910" y="21190"/>
                </a:lnTo>
                <a:lnTo>
                  <a:pt x="82880" y="21210"/>
                </a:lnTo>
                <a:lnTo>
                  <a:pt x="82870" y="21240"/>
                </a:lnTo>
                <a:lnTo>
                  <a:pt x="82860" y="21280"/>
                </a:lnTo>
                <a:lnTo>
                  <a:pt x="82850" y="21300"/>
                </a:lnTo>
                <a:lnTo>
                  <a:pt x="82820" y="21320"/>
                </a:lnTo>
                <a:lnTo>
                  <a:pt x="82710" y="21340"/>
                </a:lnTo>
                <a:lnTo>
                  <a:pt x="82690" y="21350"/>
                </a:lnTo>
                <a:lnTo>
                  <a:pt x="82660" y="21330"/>
                </a:lnTo>
                <a:lnTo>
                  <a:pt x="82610" y="21280"/>
                </a:lnTo>
                <a:lnTo>
                  <a:pt x="82570" y="21260"/>
                </a:lnTo>
                <a:lnTo>
                  <a:pt x="82600" y="21220"/>
                </a:lnTo>
                <a:lnTo>
                  <a:pt x="82580" y="21190"/>
                </a:lnTo>
                <a:lnTo>
                  <a:pt x="82540" y="21150"/>
                </a:lnTo>
                <a:lnTo>
                  <a:pt x="82520" y="21130"/>
                </a:lnTo>
                <a:lnTo>
                  <a:pt x="82510" y="21120"/>
                </a:lnTo>
                <a:lnTo>
                  <a:pt x="82480" y="21110"/>
                </a:lnTo>
                <a:lnTo>
                  <a:pt x="82430" y="21110"/>
                </a:lnTo>
                <a:lnTo>
                  <a:pt x="82400" y="21100"/>
                </a:lnTo>
                <a:lnTo>
                  <a:pt x="82310" y="21040"/>
                </a:lnTo>
                <a:lnTo>
                  <a:pt x="82350" y="21100"/>
                </a:lnTo>
                <a:lnTo>
                  <a:pt x="82370" y="21150"/>
                </a:lnTo>
                <a:lnTo>
                  <a:pt x="82340" y="21190"/>
                </a:lnTo>
                <a:lnTo>
                  <a:pt x="82260" y="21190"/>
                </a:lnTo>
                <a:lnTo>
                  <a:pt x="82260" y="21200"/>
                </a:lnTo>
                <a:lnTo>
                  <a:pt x="82280" y="21220"/>
                </a:lnTo>
                <a:lnTo>
                  <a:pt x="82310" y="21240"/>
                </a:lnTo>
                <a:lnTo>
                  <a:pt x="82320" y="21260"/>
                </a:lnTo>
                <a:lnTo>
                  <a:pt x="82330" y="21290"/>
                </a:lnTo>
                <a:lnTo>
                  <a:pt x="82300" y="21340"/>
                </a:lnTo>
                <a:lnTo>
                  <a:pt x="82280" y="21340"/>
                </a:lnTo>
                <a:lnTo>
                  <a:pt x="82270" y="21330"/>
                </a:lnTo>
                <a:lnTo>
                  <a:pt x="82260" y="21320"/>
                </a:lnTo>
                <a:lnTo>
                  <a:pt x="82250" y="21310"/>
                </a:lnTo>
                <a:lnTo>
                  <a:pt x="82230" y="21300"/>
                </a:lnTo>
                <a:lnTo>
                  <a:pt x="82220" y="21270"/>
                </a:lnTo>
                <a:lnTo>
                  <a:pt x="82190" y="21240"/>
                </a:lnTo>
                <a:lnTo>
                  <a:pt x="82160" y="21230"/>
                </a:lnTo>
                <a:lnTo>
                  <a:pt x="82120" y="21230"/>
                </a:lnTo>
                <a:lnTo>
                  <a:pt x="82070" y="21210"/>
                </a:lnTo>
                <a:lnTo>
                  <a:pt x="82030" y="21190"/>
                </a:lnTo>
                <a:lnTo>
                  <a:pt x="82020" y="21160"/>
                </a:lnTo>
                <a:lnTo>
                  <a:pt x="82010" y="21140"/>
                </a:lnTo>
                <a:lnTo>
                  <a:pt x="82000" y="21100"/>
                </a:lnTo>
                <a:lnTo>
                  <a:pt x="82000" y="21090"/>
                </a:lnTo>
                <a:lnTo>
                  <a:pt x="81990" y="21080"/>
                </a:lnTo>
                <a:lnTo>
                  <a:pt x="81970" y="21090"/>
                </a:lnTo>
                <a:lnTo>
                  <a:pt x="81950" y="21100"/>
                </a:lnTo>
                <a:lnTo>
                  <a:pt x="81930" y="21110"/>
                </a:lnTo>
                <a:lnTo>
                  <a:pt x="81920" y="21080"/>
                </a:lnTo>
                <a:lnTo>
                  <a:pt x="81940" y="21050"/>
                </a:lnTo>
                <a:lnTo>
                  <a:pt x="82020" y="20990"/>
                </a:lnTo>
                <a:lnTo>
                  <a:pt x="82040" y="20970"/>
                </a:lnTo>
                <a:lnTo>
                  <a:pt x="82030" y="20960"/>
                </a:lnTo>
                <a:lnTo>
                  <a:pt x="82000" y="20880"/>
                </a:lnTo>
                <a:lnTo>
                  <a:pt x="81970" y="20850"/>
                </a:lnTo>
                <a:lnTo>
                  <a:pt x="81940" y="20820"/>
                </a:lnTo>
                <a:lnTo>
                  <a:pt x="81910" y="20790"/>
                </a:lnTo>
                <a:lnTo>
                  <a:pt x="81900" y="20810"/>
                </a:lnTo>
                <a:lnTo>
                  <a:pt x="81900" y="20830"/>
                </a:lnTo>
                <a:lnTo>
                  <a:pt x="81900" y="20840"/>
                </a:lnTo>
                <a:lnTo>
                  <a:pt x="81910" y="20860"/>
                </a:lnTo>
                <a:lnTo>
                  <a:pt x="81900" y="20900"/>
                </a:lnTo>
                <a:lnTo>
                  <a:pt x="81900" y="20910"/>
                </a:lnTo>
                <a:lnTo>
                  <a:pt x="81870" y="20940"/>
                </a:lnTo>
                <a:lnTo>
                  <a:pt x="81840" y="20950"/>
                </a:lnTo>
                <a:lnTo>
                  <a:pt x="81800" y="20930"/>
                </a:lnTo>
                <a:lnTo>
                  <a:pt x="81770" y="20900"/>
                </a:lnTo>
                <a:lnTo>
                  <a:pt x="81730" y="20890"/>
                </a:lnTo>
                <a:lnTo>
                  <a:pt x="81700" y="20910"/>
                </a:lnTo>
                <a:lnTo>
                  <a:pt x="81650" y="20990"/>
                </a:lnTo>
                <a:lnTo>
                  <a:pt x="81630" y="21010"/>
                </a:lnTo>
                <a:lnTo>
                  <a:pt x="81600" y="21000"/>
                </a:lnTo>
                <a:lnTo>
                  <a:pt x="81570" y="20980"/>
                </a:lnTo>
                <a:lnTo>
                  <a:pt x="81480" y="20760"/>
                </a:lnTo>
                <a:lnTo>
                  <a:pt x="81450" y="20710"/>
                </a:lnTo>
                <a:lnTo>
                  <a:pt x="81360" y="20610"/>
                </a:lnTo>
                <a:lnTo>
                  <a:pt x="81340" y="20580"/>
                </a:lnTo>
                <a:lnTo>
                  <a:pt x="81340" y="20540"/>
                </a:lnTo>
                <a:lnTo>
                  <a:pt x="81340" y="20500"/>
                </a:lnTo>
                <a:lnTo>
                  <a:pt x="81330" y="20490"/>
                </a:lnTo>
                <a:lnTo>
                  <a:pt x="81320" y="20480"/>
                </a:lnTo>
                <a:lnTo>
                  <a:pt x="81300" y="20490"/>
                </a:lnTo>
                <a:lnTo>
                  <a:pt x="81280" y="20500"/>
                </a:lnTo>
                <a:lnTo>
                  <a:pt x="81270" y="20510"/>
                </a:lnTo>
                <a:lnTo>
                  <a:pt x="81260" y="20520"/>
                </a:lnTo>
                <a:lnTo>
                  <a:pt x="81250" y="20570"/>
                </a:lnTo>
                <a:lnTo>
                  <a:pt x="81270" y="20610"/>
                </a:lnTo>
                <a:lnTo>
                  <a:pt x="81290" y="20660"/>
                </a:lnTo>
                <a:lnTo>
                  <a:pt x="81300" y="20710"/>
                </a:lnTo>
                <a:lnTo>
                  <a:pt x="81320" y="20730"/>
                </a:lnTo>
                <a:lnTo>
                  <a:pt x="81320" y="20750"/>
                </a:lnTo>
                <a:lnTo>
                  <a:pt x="81290" y="20750"/>
                </a:lnTo>
                <a:lnTo>
                  <a:pt x="81280" y="20750"/>
                </a:lnTo>
                <a:lnTo>
                  <a:pt x="81260" y="20690"/>
                </a:lnTo>
                <a:lnTo>
                  <a:pt x="81240" y="20670"/>
                </a:lnTo>
                <a:lnTo>
                  <a:pt x="81210" y="20640"/>
                </a:lnTo>
                <a:lnTo>
                  <a:pt x="81190" y="20630"/>
                </a:lnTo>
                <a:lnTo>
                  <a:pt x="81150" y="20620"/>
                </a:lnTo>
                <a:lnTo>
                  <a:pt x="81130" y="20630"/>
                </a:lnTo>
                <a:lnTo>
                  <a:pt x="81090" y="20650"/>
                </a:lnTo>
                <a:lnTo>
                  <a:pt x="81070" y="20650"/>
                </a:lnTo>
                <a:lnTo>
                  <a:pt x="81050" y="20600"/>
                </a:lnTo>
                <a:lnTo>
                  <a:pt x="81080" y="20570"/>
                </a:lnTo>
                <a:lnTo>
                  <a:pt x="81080" y="20550"/>
                </a:lnTo>
                <a:lnTo>
                  <a:pt x="81080" y="20530"/>
                </a:lnTo>
                <a:lnTo>
                  <a:pt x="81060" y="20490"/>
                </a:lnTo>
                <a:lnTo>
                  <a:pt x="81040" y="20440"/>
                </a:lnTo>
                <a:lnTo>
                  <a:pt x="80960" y="20320"/>
                </a:lnTo>
                <a:lnTo>
                  <a:pt x="80950" y="20280"/>
                </a:lnTo>
                <a:lnTo>
                  <a:pt x="80950" y="20230"/>
                </a:lnTo>
                <a:lnTo>
                  <a:pt x="80970" y="20200"/>
                </a:lnTo>
                <a:lnTo>
                  <a:pt x="81020" y="20180"/>
                </a:lnTo>
                <a:lnTo>
                  <a:pt x="81050" y="20160"/>
                </a:lnTo>
                <a:lnTo>
                  <a:pt x="81070" y="20120"/>
                </a:lnTo>
                <a:lnTo>
                  <a:pt x="81060" y="20070"/>
                </a:lnTo>
                <a:lnTo>
                  <a:pt x="81030" y="19920"/>
                </a:lnTo>
                <a:lnTo>
                  <a:pt x="81030" y="19780"/>
                </a:lnTo>
                <a:lnTo>
                  <a:pt x="81040" y="19750"/>
                </a:lnTo>
                <a:lnTo>
                  <a:pt x="81080" y="19780"/>
                </a:lnTo>
                <a:lnTo>
                  <a:pt x="81090" y="19760"/>
                </a:lnTo>
                <a:lnTo>
                  <a:pt x="81090" y="19750"/>
                </a:lnTo>
                <a:lnTo>
                  <a:pt x="81090" y="19700"/>
                </a:lnTo>
                <a:lnTo>
                  <a:pt x="81110" y="19680"/>
                </a:lnTo>
                <a:lnTo>
                  <a:pt x="81130" y="19680"/>
                </a:lnTo>
                <a:lnTo>
                  <a:pt x="81180" y="19700"/>
                </a:lnTo>
                <a:lnTo>
                  <a:pt x="81200" y="19670"/>
                </a:lnTo>
                <a:lnTo>
                  <a:pt x="81230" y="19580"/>
                </a:lnTo>
                <a:lnTo>
                  <a:pt x="81260" y="19560"/>
                </a:lnTo>
                <a:lnTo>
                  <a:pt x="81300" y="19550"/>
                </a:lnTo>
                <a:lnTo>
                  <a:pt x="81350" y="19490"/>
                </a:lnTo>
                <a:lnTo>
                  <a:pt x="81390" y="19480"/>
                </a:lnTo>
                <a:lnTo>
                  <a:pt x="81420" y="19500"/>
                </a:lnTo>
                <a:lnTo>
                  <a:pt x="81450" y="19540"/>
                </a:lnTo>
                <a:lnTo>
                  <a:pt x="81480" y="19570"/>
                </a:lnTo>
                <a:lnTo>
                  <a:pt x="81510" y="19550"/>
                </a:lnTo>
                <a:lnTo>
                  <a:pt x="81500" y="19540"/>
                </a:lnTo>
                <a:lnTo>
                  <a:pt x="81490" y="19530"/>
                </a:lnTo>
                <a:lnTo>
                  <a:pt x="81490" y="19520"/>
                </a:lnTo>
                <a:lnTo>
                  <a:pt x="81490" y="19500"/>
                </a:lnTo>
                <a:lnTo>
                  <a:pt x="81480" y="19480"/>
                </a:lnTo>
                <a:lnTo>
                  <a:pt x="81460" y="19480"/>
                </a:lnTo>
                <a:lnTo>
                  <a:pt x="81450" y="19470"/>
                </a:lnTo>
                <a:lnTo>
                  <a:pt x="81430" y="19460"/>
                </a:lnTo>
                <a:lnTo>
                  <a:pt x="81410" y="19450"/>
                </a:lnTo>
                <a:lnTo>
                  <a:pt x="81400" y="19430"/>
                </a:lnTo>
                <a:lnTo>
                  <a:pt x="81390" y="19400"/>
                </a:lnTo>
                <a:lnTo>
                  <a:pt x="81380" y="19370"/>
                </a:lnTo>
                <a:lnTo>
                  <a:pt x="81380" y="19330"/>
                </a:lnTo>
                <a:lnTo>
                  <a:pt x="81410" y="19280"/>
                </a:lnTo>
                <a:lnTo>
                  <a:pt x="81420" y="19250"/>
                </a:lnTo>
                <a:lnTo>
                  <a:pt x="81420" y="19220"/>
                </a:lnTo>
                <a:lnTo>
                  <a:pt x="81410" y="19200"/>
                </a:lnTo>
                <a:lnTo>
                  <a:pt x="81390" y="19180"/>
                </a:lnTo>
                <a:lnTo>
                  <a:pt x="81380" y="19170"/>
                </a:lnTo>
                <a:lnTo>
                  <a:pt x="81350" y="19180"/>
                </a:lnTo>
                <a:lnTo>
                  <a:pt x="81310" y="19180"/>
                </a:lnTo>
                <a:lnTo>
                  <a:pt x="81290" y="19190"/>
                </a:lnTo>
                <a:lnTo>
                  <a:pt x="81320" y="19230"/>
                </a:lnTo>
                <a:lnTo>
                  <a:pt x="81310" y="19240"/>
                </a:lnTo>
                <a:lnTo>
                  <a:pt x="81290" y="19290"/>
                </a:lnTo>
                <a:lnTo>
                  <a:pt x="81280" y="19340"/>
                </a:lnTo>
                <a:lnTo>
                  <a:pt x="81260" y="19350"/>
                </a:lnTo>
                <a:lnTo>
                  <a:pt x="81130" y="19420"/>
                </a:lnTo>
                <a:lnTo>
                  <a:pt x="81100" y="19440"/>
                </a:lnTo>
                <a:lnTo>
                  <a:pt x="81040" y="19500"/>
                </a:lnTo>
                <a:lnTo>
                  <a:pt x="81000" y="19560"/>
                </a:lnTo>
                <a:lnTo>
                  <a:pt x="80970" y="19690"/>
                </a:lnTo>
                <a:lnTo>
                  <a:pt x="80990" y="20030"/>
                </a:lnTo>
                <a:lnTo>
                  <a:pt x="80920" y="20140"/>
                </a:lnTo>
                <a:lnTo>
                  <a:pt x="80890" y="20150"/>
                </a:lnTo>
                <a:lnTo>
                  <a:pt x="80780" y="20180"/>
                </a:lnTo>
                <a:lnTo>
                  <a:pt x="80770" y="20170"/>
                </a:lnTo>
                <a:lnTo>
                  <a:pt x="80760" y="20160"/>
                </a:lnTo>
                <a:lnTo>
                  <a:pt x="80720" y="20080"/>
                </a:lnTo>
                <a:lnTo>
                  <a:pt x="80710" y="20080"/>
                </a:lnTo>
                <a:lnTo>
                  <a:pt x="80690" y="20070"/>
                </a:lnTo>
                <a:lnTo>
                  <a:pt x="80690" y="20080"/>
                </a:lnTo>
                <a:lnTo>
                  <a:pt x="80700" y="20120"/>
                </a:lnTo>
                <a:lnTo>
                  <a:pt x="80700" y="20170"/>
                </a:lnTo>
                <a:lnTo>
                  <a:pt x="80690" y="20190"/>
                </a:lnTo>
                <a:lnTo>
                  <a:pt x="80650" y="20180"/>
                </a:lnTo>
                <a:lnTo>
                  <a:pt x="80650" y="20200"/>
                </a:lnTo>
                <a:lnTo>
                  <a:pt x="80690" y="20220"/>
                </a:lnTo>
                <a:lnTo>
                  <a:pt x="80770" y="20250"/>
                </a:lnTo>
                <a:lnTo>
                  <a:pt x="80800" y="20270"/>
                </a:lnTo>
                <a:lnTo>
                  <a:pt x="80830" y="20310"/>
                </a:lnTo>
                <a:lnTo>
                  <a:pt x="80840" y="20350"/>
                </a:lnTo>
                <a:lnTo>
                  <a:pt x="80850" y="20400"/>
                </a:lnTo>
                <a:lnTo>
                  <a:pt x="80840" y="20440"/>
                </a:lnTo>
                <a:lnTo>
                  <a:pt x="80820" y="20470"/>
                </a:lnTo>
                <a:lnTo>
                  <a:pt x="80780" y="20500"/>
                </a:lnTo>
                <a:lnTo>
                  <a:pt x="80740" y="20530"/>
                </a:lnTo>
                <a:lnTo>
                  <a:pt x="80710" y="20540"/>
                </a:lnTo>
                <a:lnTo>
                  <a:pt x="80680" y="20550"/>
                </a:lnTo>
                <a:lnTo>
                  <a:pt x="80490" y="20750"/>
                </a:lnTo>
                <a:lnTo>
                  <a:pt x="80460" y="20820"/>
                </a:lnTo>
                <a:lnTo>
                  <a:pt x="80480" y="20900"/>
                </a:lnTo>
                <a:lnTo>
                  <a:pt x="80550" y="20960"/>
                </a:lnTo>
                <a:lnTo>
                  <a:pt x="80580" y="21000"/>
                </a:lnTo>
                <a:lnTo>
                  <a:pt x="80570" y="21030"/>
                </a:lnTo>
                <a:lnTo>
                  <a:pt x="80550" y="21050"/>
                </a:lnTo>
                <a:lnTo>
                  <a:pt x="80510" y="21060"/>
                </a:lnTo>
                <a:lnTo>
                  <a:pt x="80490" y="21070"/>
                </a:lnTo>
                <a:lnTo>
                  <a:pt x="80470" y="21090"/>
                </a:lnTo>
                <a:lnTo>
                  <a:pt x="80440" y="21150"/>
                </a:lnTo>
                <a:lnTo>
                  <a:pt x="80210" y="21400"/>
                </a:lnTo>
                <a:lnTo>
                  <a:pt x="80170" y="21430"/>
                </a:lnTo>
                <a:lnTo>
                  <a:pt x="80090" y="21450"/>
                </a:lnTo>
                <a:lnTo>
                  <a:pt x="80000" y="21450"/>
                </a:lnTo>
                <a:lnTo>
                  <a:pt x="79830" y="21420"/>
                </a:lnTo>
                <a:lnTo>
                  <a:pt x="79780" y="21420"/>
                </a:lnTo>
                <a:lnTo>
                  <a:pt x="79750" y="21440"/>
                </a:lnTo>
                <a:lnTo>
                  <a:pt x="79690" y="21510"/>
                </a:lnTo>
                <a:lnTo>
                  <a:pt x="79660" y="21530"/>
                </a:lnTo>
                <a:lnTo>
                  <a:pt x="79620" y="21520"/>
                </a:lnTo>
                <a:lnTo>
                  <a:pt x="79510" y="21480"/>
                </a:lnTo>
                <a:lnTo>
                  <a:pt x="79500" y="21480"/>
                </a:lnTo>
                <a:lnTo>
                  <a:pt x="79490" y="21470"/>
                </a:lnTo>
                <a:lnTo>
                  <a:pt x="79480" y="21460"/>
                </a:lnTo>
                <a:lnTo>
                  <a:pt x="79470" y="21440"/>
                </a:lnTo>
                <a:lnTo>
                  <a:pt x="79470" y="21400"/>
                </a:lnTo>
                <a:lnTo>
                  <a:pt x="79460" y="21370"/>
                </a:lnTo>
                <a:lnTo>
                  <a:pt x="79440" y="21350"/>
                </a:lnTo>
                <a:lnTo>
                  <a:pt x="79400" y="21330"/>
                </a:lnTo>
                <a:lnTo>
                  <a:pt x="79380" y="21320"/>
                </a:lnTo>
                <a:lnTo>
                  <a:pt x="79360" y="21300"/>
                </a:lnTo>
                <a:lnTo>
                  <a:pt x="79340" y="21250"/>
                </a:lnTo>
                <a:lnTo>
                  <a:pt x="79330" y="21230"/>
                </a:lnTo>
                <a:lnTo>
                  <a:pt x="79310" y="21220"/>
                </a:lnTo>
                <a:lnTo>
                  <a:pt x="79290" y="21200"/>
                </a:lnTo>
                <a:lnTo>
                  <a:pt x="79270" y="21180"/>
                </a:lnTo>
                <a:lnTo>
                  <a:pt x="79260" y="21160"/>
                </a:lnTo>
                <a:lnTo>
                  <a:pt x="79270" y="21140"/>
                </a:lnTo>
                <a:lnTo>
                  <a:pt x="79290" y="21150"/>
                </a:lnTo>
                <a:lnTo>
                  <a:pt x="79330" y="21180"/>
                </a:lnTo>
                <a:lnTo>
                  <a:pt x="79330" y="21150"/>
                </a:lnTo>
                <a:lnTo>
                  <a:pt x="79330" y="21130"/>
                </a:lnTo>
                <a:lnTo>
                  <a:pt x="79290" y="21020"/>
                </a:lnTo>
                <a:lnTo>
                  <a:pt x="79260" y="20990"/>
                </a:lnTo>
                <a:lnTo>
                  <a:pt x="79250" y="20980"/>
                </a:lnTo>
                <a:lnTo>
                  <a:pt x="79250" y="20910"/>
                </a:lnTo>
                <a:lnTo>
                  <a:pt x="79250" y="20890"/>
                </a:lnTo>
                <a:lnTo>
                  <a:pt x="79140" y="20670"/>
                </a:lnTo>
                <a:lnTo>
                  <a:pt x="79140" y="20600"/>
                </a:lnTo>
                <a:lnTo>
                  <a:pt x="79190" y="20560"/>
                </a:lnTo>
                <a:lnTo>
                  <a:pt x="79280" y="20570"/>
                </a:lnTo>
                <a:lnTo>
                  <a:pt x="79360" y="20600"/>
                </a:lnTo>
                <a:lnTo>
                  <a:pt x="79440" y="20590"/>
                </a:lnTo>
                <a:lnTo>
                  <a:pt x="79460" y="20580"/>
                </a:lnTo>
                <a:lnTo>
                  <a:pt x="79460" y="20560"/>
                </a:lnTo>
                <a:lnTo>
                  <a:pt x="79460" y="20540"/>
                </a:lnTo>
                <a:lnTo>
                  <a:pt x="79450" y="20520"/>
                </a:lnTo>
                <a:lnTo>
                  <a:pt x="79460" y="20500"/>
                </a:lnTo>
                <a:lnTo>
                  <a:pt x="79470" y="20480"/>
                </a:lnTo>
                <a:lnTo>
                  <a:pt x="79500" y="20450"/>
                </a:lnTo>
                <a:lnTo>
                  <a:pt x="79530" y="20430"/>
                </a:lnTo>
                <a:lnTo>
                  <a:pt x="79540" y="20420"/>
                </a:lnTo>
                <a:lnTo>
                  <a:pt x="79530" y="20390"/>
                </a:lnTo>
                <a:lnTo>
                  <a:pt x="79510" y="20380"/>
                </a:lnTo>
                <a:lnTo>
                  <a:pt x="79490" y="20370"/>
                </a:lnTo>
                <a:lnTo>
                  <a:pt x="79480" y="20360"/>
                </a:lnTo>
                <a:lnTo>
                  <a:pt x="79470" y="20330"/>
                </a:lnTo>
                <a:lnTo>
                  <a:pt x="79440" y="20260"/>
                </a:lnTo>
                <a:lnTo>
                  <a:pt x="79420" y="20250"/>
                </a:lnTo>
                <a:lnTo>
                  <a:pt x="79380" y="20250"/>
                </a:lnTo>
                <a:lnTo>
                  <a:pt x="79340" y="20230"/>
                </a:lnTo>
                <a:lnTo>
                  <a:pt x="79320" y="20180"/>
                </a:lnTo>
                <a:lnTo>
                  <a:pt x="79310" y="20090"/>
                </a:lnTo>
                <a:lnTo>
                  <a:pt x="79300" y="20040"/>
                </a:lnTo>
                <a:lnTo>
                  <a:pt x="79320" y="19920"/>
                </a:lnTo>
                <a:lnTo>
                  <a:pt x="79300" y="19880"/>
                </a:lnTo>
                <a:lnTo>
                  <a:pt x="79270" y="19860"/>
                </a:lnTo>
                <a:lnTo>
                  <a:pt x="79230" y="19850"/>
                </a:lnTo>
                <a:lnTo>
                  <a:pt x="79160" y="19870"/>
                </a:lnTo>
                <a:lnTo>
                  <a:pt x="79150" y="19870"/>
                </a:lnTo>
                <a:lnTo>
                  <a:pt x="79140" y="19880"/>
                </a:lnTo>
                <a:lnTo>
                  <a:pt x="79140" y="19910"/>
                </a:lnTo>
                <a:lnTo>
                  <a:pt x="79160" y="19950"/>
                </a:lnTo>
                <a:lnTo>
                  <a:pt x="79150" y="19970"/>
                </a:lnTo>
                <a:lnTo>
                  <a:pt x="79110" y="19990"/>
                </a:lnTo>
                <a:lnTo>
                  <a:pt x="79070" y="19990"/>
                </a:lnTo>
                <a:lnTo>
                  <a:pt x="79030" y="19970"/>
                </a:lnTo>
                <a:lnTo>
                  <a:pt x="78990" y="19940"/>
                </a:lnTo>
                <a:lnTo>
                  <a:pt x="78980" y="19920"/>
                </a:lnTo>
                <a:lnTo>
                  <a:pt x="78950" y="19860"/>
                </a:lnTo>
                <a:lnTo>
                  <a:pt x="78940" y="19840"/>
                </a:lnTo>
                <a:lnTo>
                  <a:pt x="78890" y="19800"/>
                </a:lnTo>
                <a:lnTo>
                  <a:pt x="78890" y="19780"/>
                </a:lnTo>
                <a:lnTo>
                  <a:pt x="78920" y="19760"/>
                </a:lnTo>
                <a:lnTo>
                  <a:pt x="78940" y="19740"/>
                </a:lnTo>
                <a:lnTo>
                  <a:pt x="78940" y="19710"/>
                </a:lnTo>
                <a:lnTo>
                  <a:pt x="78930" y="19700"/>
                </a:lnTo>
                <a:lnTo>
                  <a:pt x="78880" y="19670"/>
                </a:lnTo>
                <a:lnTo>
                  <a:pt x="78860" y="19670"/>
                </a:lnTo>
                <a:lnTo>
                  <a:pt x="78850" y="19660"/>
                </a:lnTo>
                <a:lnTo>
                  <a:pt x="78830" y="19600"/>
                </a:lnTo>
                <a:lnTo>
                  <a:pt x="78820" y="19590"/>
                </a:lnTo>
                <a:lnTo>
                  <a:pt x="78810" y="19580"/>
                </a:lnTo>
                <a:lnTo>
                  <a:pt x="78800" y="19550"/>
                </a:lnTo>
                <a:lnTo>
                  <a:pt x="78790" y="19530"/>
                </a:lnTo>
                <a:lnTo>
                  <a:pt x="78770" y="19520"/>
                </a:lnTo>
                <a:lnTo>
                  <a:pt x="78750" y="19510"/>
                </a:lnTo>
                <a:lnTo>
                  <a:pt x="78720" y="19470"/>
                </a:lnTo>
                <a:lnTo>
                  <a:pt x="78700" y="19460"/>
                </a:lnTo>
                <a:lnTo>
                  <a:pt x="78680" y="19460"/>
                </a:lnTo>
                <a:lnTo>
                  <a:pt x="78660" y="19440"/>
                </a:lnTo>
                <a:lnTo>
                  <a:pt x="78650" y="19420"/>
                </a:lnTo>
                <a:lnTo>
                  <a:pt x="78640" y="19410"/>
                </a:lnTo>
                <a:lnTo>
                  <a:pt x="78420" y="19290"/>
                </a:lnTo>
                <a:lnTo>
                  <a:pt x="78370" y="19270"/>
                </a:lnTo>
                <a:lnTo>
                  <a:pt x="78380" y="19240"/>
                </a:lnTo>
                <a:lnTo>
                  <a:pt x="78340" y="19210"/>
                </a:lnTo>
                <a:lnTo>
                  <a:pt x="78250" y="19190"/>
                </a:lnTo>
                <a:lnTo>
                  <a:pt x="78230" y="19190"/>
                </a:lnTo>
                <a:lnTo>
                  <a:pt x="78160" y="19190"/>
                </a:lnTo>
                <a:lnTo>
                  <a:pt x="78130" y="19190"/>
                </a:lnTo>
                <a:lnTo>
                  <a:pt x="78110" y="19180"/>
                </a:lnTo>
                <a:lnTo>
                  <a:pt x="78090" y="19160"/>
                </a:lnTo>
                <a:lnTo>
                  <a:pt x="78070" y="19150"/>
                </a:lnTo>
                <a:lnTo>
                  <a:pt x="78060" y="19190"/>
                </a:lnTo>
                <a:lnTo>
                  <a:pt x="78030" y="19210"/>
                </a:lnTo>
                <a:lnTo>
                  <a:pt x="78000" y="19210"/>
                </a:lnTo>
                <a:lnTo>
                  <a:pt x="77980" y="19190"/>
                </a:lnTo>
                <a:lnTo>
                  <a:pt x="77960" y="19200"/>
                </a:lnTo>
                <a:lnTo>
                  <a:pt x="77940" y="19200"/>
                </a:lnTo>
                <a:lnTo>
                  <a:pt x="77930" y="19200"/>
                </a:lnTo>
                <a:lnTo>
                  <a:pt x="77910" y="19190"/>
                </a:lnTo>
                <a:lnTo>
                  <a:pt x="77920" y="19230"/>
                </a:lnTo>
                <a:lnTo>
                  <a:pt x="77900" y="19240"/>
                </a:lnTo>
                <a:lnTo>
                  <a:pt x="77850" y="19230"/>
                </a:lnTo>
                <a:lnTo>
                  <a:pt x="77840" y="19220"/>
                </a:lnTo>
                <a:lnTo>
                  <a:pt x="77810" y="19150"/>
                </a:lnTo>
                <a:lnTo>
                  <a:pt x="77780" y="19170"/>
                </a:lnTo>
                <a:lnTo>
                  <a:pt x="77690" y="19150"/>
                </a:lnTo>
                <a:lnTo>
                  <a:pt x="77660" y="19180"/>
                </a:lnTo>
                <a:lnTo>
                  <a:pt x="77650" y="19180"/>
                </a:lnTo>
                <a:lnTo>
                  <a:pt x="77650" y="19150"/>
                </a:lnTo>
                <a:lnTo>
                  <a:pt x="77670" y="19140"/>
                </a:lnTo>
                <a:lnTo>
                  <a:pt x="77690" y="19130"/>
                </a:lnTo>
                <a:lnTo>
                  <a:pt x="77710" y="19110"/>
                </a:lnTo>
                <a:lnTo>
                  <a:pt x="77720" y="19090"/>
                </a:lnTo>
                <a:lnTo>
                  <a:pt x="77730" y="19080"/>
                </a:lnTo>
                <a:lnTo>
                  <a:pt x="77750" y="19030"/>
                </a:lnTo>
                <a:lnTo>
                  <a:pt x="77710" y="19030"/>
                </a:lnTo>
                <a:lnTo>
                  <a:pt x="77680" y="19020"/>
                </a:lnTo>
                <a:lnTo>
                  <a:pt x="77680" y="19000"/>
                </a:lnTo>
                <a:lnTo>
                  <a:pt x="77710" y="19000"/>
                </a:lnTo>
                <a:lnTo>
                  <a:pt x="77740" y="18980"/>
                </a:lnTo>
                <a:lnTo>
                  <a:pt x="77770" y="18960"/>
                </a:lnTo>
                <a:lnTo>
                  <a:pt x="77790" y="18930"/>
                </a:lnTo>
                <a:lnTo>
                  <a:pt x="77770" y="18910"/>
                </a:lnTo>
                <a:lnTo>
                  <a:pt x="77720" y="18900"/>
                </a:lnTo>
                <a:lnTo>
                  <a:pt x="77630" y="18910"/>
                </a:lnTo>
                <a:lnTo>
                  <a:pt x="77620" y="18900"/>
                </a:lnTo>
                <a:lnTo>
                  <a:pt x="77640" y="18880"/>
                </a:lnTo>
                <a:lnTo>
                  <a:pt x="77720" y="18840"/>
                </a:lnTo>
                <a:lnTo>
                  <a:pt x="77750" y="18840"/>
                </a:lnTo>
                <a:lnTo>
                  <a:pt x="77790" y="18850"/>
                </a:lnTo>
                <a:lnTo>
                  <a:pt x="77810" y="18840"/>
                </a:lnTo>
                <a:lnTo>
                  <a:pt x="77830" y="18810"/>
                </a:lnTo>
                <a:lnTo>
                  <a:pt x="77850" y="18830"/>
                </a:lnTo>
                <a:lnTo>
                  <a:pt x="77860" y="18840"/>
                </a:lnTo>
                <a:lnTo>
                  <a:pt x="77870" y="18830"/>
                </a:lnTo>
                <a:lnTo>
                  <a:pt x="77850" y="18800"/>
                </a:lnTo>
                <a:lnTo>
                  <a:pt x="77870" y="18790"/>
                </a:lnTo>
                <a:lnTo>
                  <a:pt x="77960" y="18800"/>
                </a:lnTo>
                <a:lnTo>
                  <a:pt x="78010" y="18790"/>
                </a:lnTo>
                <a:lnTo>
                  <a:pt x="78060" y="18770"/>
                </a:lnTo>
                <a:lnTo>
                  <a:pt x="78020" y="18750"/>
                </a:lnTo>
                <a:lnTo>
                  <a:pt x="77920" y="18760"/>
                </a:lnTo>
                <a:lnTo>
                  <a:pt x="77920" y="18730"/>
                </a:lnTo>
                <a:lnTo>
                  <a:pt x="77940" y="18720"/>
                </a:lnTo>
                <a:lnTo>
                  <a:pt x="78020" y="18690"/>
                </a:lnTo>
                <a:lnTo>
                  <a:pt x="78060" y="18690"/>
                </a:lnTo>
                <a:lnTo>
                  <a:pt x="78080" y="18680"/>
                </a:lnTo>
                <a:lnTo>
                  <a:pt x="78100" y="18680"/>
                </a:lnTo>
                <a:lnTo>
                  <a:pt x="78320" y="18680"/>
                </a:lnTo>
                <a:lnTo>
                  <a:pt x="78340" y="18680"/>
                </a:lnTo>
                <a:lnTo>
                  <a:pt x="78420" y="18720"/>
                </a:lnTo>
                <a:lnTo>
                  <a:pt x="78450" y="18720"/>
                </a:lnTo>
                <a:lnTo>
                  <a:pt x="78520" y="18720"/>
                </a:lnTo>
                <a:lnTo>
                  <a:pt x="78510" y="18720"/>
                </a:lnTo>
                <a:lnTo>
                  <a:pt x="78520" y="18720"/>
                </a:lnTo>
                <a:lnTo>
                  <a:pt x="78550" y="18720"/>
                </a:lnTo>
                <a:lnTo>
                  <a:pt x="78540" y="18740"/>
                </a:lnTo>
                <a:lnTo>
                  <a:pt x="78550" y="18770"/>
                </a:lnTo>
                <a:lnTo>
                  <a:pt x="78560" y="18790"/>
                </a:lnTo>
                <a:lnTo>
                  <a:pt x="78530" y="18810"/>
                </a:lnTo>
                <a:lnTo>
                  <a:pt x="78560" y="18810"/>
                </a:lnTo>
                <a:lnTo>
                  <a:pt x="78610" y="18790"/>
                </a:lnTo>
                <a:lnTo>
                  <a:pt x="78640" y="18790"/>
                </a:lnTo>
                <a:lnTo>
                  <a:pt x="78640" y="18770"/>
                </a:lnTo>
                <a:lnTo>
                  <a:pt x="78630" y="18740"/>
                </a:lnTo>
                <a:lnTo>
                  <a:pt x="78660" y="18720"/>
                </a:lnTo>
                <a:lnTo>
                  <a:pt x="78700" y="18720"/>
                </a:lnTo>
                <a:lnTo>
                  <a:pt x="78720" y="18730"/>
                </a:lnTo>
                <a:lnTo>
                  <a:pt x="78740" y="18740"/>
                </a:lnTo>
                <a:lnTo>
                  <a:pt x="78780" y="18750"/>
                </a:lnTo>
                <a:lnTo>
                  <a:pt x="78820" y="18750"/>
                </a:lnTo>
                <a:lnTo>
                  <a:pt x="78860" y="18760"/>
                </a:lnTo>
                <a:lnTo>
                  <a:pt x="78930" y="18800"/>
                </a:lnTo>
                <a:lnTo>
                  <a:pt x="79040" y="18930"/>
                </a:lnTo>
                <a:lnTo>
                  <a:pt x="79110" y="18950"/>
                </a:lnTo>
                <a:lnTo>
                  <a:pt x="79140" y="18950"/>
                </a:lnTo>
                <a:lnTo>
                  <a:pt x="79160" y="18940"/>
                </a:lnTo>
                <a:lnTo>
                  <a:pt x="79190" y="18920"/>
                </a:lnTo>
                <a:lnTo>
                  <a:pt x="79210" y="18890"/>
                </a:lnTo>
                <a:lnTo>
                  <a:pt x="79240" y="18880"/>
                </a:lnTo>
                <a:lnTo>
                  <a:pt x="79350" y="18800"/>
                </a:lnTo>
                <a:lnTo>
                  <a:pt x="79390" y="18760"/>
                </a:lnTo>
                <a:lnTo>
                  <a:pt x="79480" y="18620"/>
                </a:lnTo>
                <a:lnTo>
                  <a:pt x="79530" y="18580"/>
                </a:lnTo>
                <a:lnTo>
                  <a:pt x="79580" y="18490"/>
                </a:lnTo>
                <a:lnTo>
                  <a:pt x="79690" y="18360"/>
                </a:lnTo>
                <a:lnTo>
                  <a:pt x="79710" y="18320"/>
                </a:lnTo>
                <a:lnTo>
                  <a:pt x="79740" y="18290"/>
                </a:lnTo>
                <a:lnTo>
                  <a:pt x="79900" y="18210"/>
                </a:lnTo>
                <a:lnTo>
                  <a:pt x="79950" y="18200"/>
                </a:lnTo>
                <a:lnTo>
                  <a:pt x="79960" y="18200"/>
                </a:lnTo>
                <a:lnTo>
                  <a:pt x="79980" y="18200"/>
                </a:lnTo>
                <a:lnTo>
                  <a:pt x="79990" y="18190"/>
                </a:lnTo>
                <a:lnTo>
                  <a:pt x="80000" y="18180"/>
                </a:lnTo>
                <a:lnTo>
                  <a:pt x="80020" y="18170"/>
                </a:lnTo>
                <a:lnTo>
                  <a:pt x="80030" y="18180"/>
                </a:lnTo>
                <a:lnTo>
                  <a:pt x="80050" y="18180"/>
                </a:lnTo>
                <a:lnTo>
                  <a:pt x="80060" y="18190"/>
                </a:lnTo>
                <a:lnTo>
                  <a:pt x="80100" y="18180"/>
                </a:lnTo>
                <a:lnTo>
                  <a:pt x="80150" y="18160"/>
                </a:lnTo>
                <a:lnTo>
                  <a:pt x="80190" y="18160"/>
                </a:lnTo>
                <a:lnTo>
                  <a:pt x="80290" y="18220"/>
                </a:lnTo>
                <a:lnTo>
                  <a:pt x="80300" y="18240"/>
                </a:lnTo>
                <a:lnTo>
                  <a:pt x="80310" y="18310"/>
                </a:lnTo>
                <a:lnTo>
                  <a:pt x="80320" y="18340"/>
                </a:lnTo>
                <a:lnTo>
                  <a:pt x="80350" y="18320"/>
                </a:lnTo>
                <a:lnTo>
                  <a:pt x="80380" y="18320"/>
                </a:lnTo>
                <a:lnTo>
                  <a:pt x="80410" y="18330"/>
                </a:lnTo>
                <a:lnTo>
                  <a:pt x="80430" y="18350"/>
                </a:lnTo>
                <a:lnTo>
                  <a:pt x="80450" y="18380"/>
                </a:lnTo>
                <a:lnTo>
                  <a:pt x="80450" y="18400"/>
                </a:lnTo>
                <a:lnTo>
                  <a:pt x="80440" y="18460"/>
                </a:lnTo>
                <a:lnTo>
                  <a:pt x="80440" y="18630"/>
                </a:lnTo>
                <a:lnTo>
                  <a:pt x="80430" y="18680"/>
                </a:lnTo>
                <a:lnTo>
                  <a:pt x="80470" y="18670"/>
                </a:lnTo>
                <a:lnTo>
                  <a:pt x="80480" y="18640"/>
                </a:lnTo>
                <a:lnTo>
                  <a:pt x="80470" y="18560"/>
                </a:lnTo>
                <a:lnTo>
                  <a:pt x="80480" y="18510"/>
                </a:lnTo>
                <a:lnTo>
                  <a:pt x="80490" y="18460"/>
                </a:lnTo>
                <a:lnTo>
                  <a:pt x="80540" y="18330"/>
                </a:lnTo>
                <a:lnTo>
                  <a:pt x="80560" y="18320"/>
                </a:lnTo>
                <a:lnTo>
                  <a:pt x="80580" y="18320"/>
                </a:lnTo>
                <a:lnTo>
                  <a:pt x="80580" y="18340"/>
                </a:lnTo>
                <a:lnTo>
                  <a:pt x="80580" y="18420"/>
                </a:lnTo>
                <a:lnTo>
                  <a:pt x="80590" y="18520"/>
                </a:lnTo>
                <a:lnTo>
                  <a:pt x="80580" y="18560"/>
                </a:lnTo>
                <a:lnTo>
                  <a:pt x="80570" y="18610"/>
                </a:lnTo>
                <a:lnTo>
                  <a:pt x="80600" y="18600"/>
                </a:lnTo>
                <a:lnTo>
                  <a:pt x="80610" y="18560"/>
                </a:lnTo>
                <a:lnTo>
                  <a:pt x="80620" y="18470"/>
                </a:lnTo>
                <a:lnTo>
                  <a:pt x="80620" y="18440"/>
                </a:lnTo>
                <a:lnTo>
                  <a:pt x="80610" y="18420"/>
                </a:lnTo>
                <a:lnTo>
                  <a:pt x="80600" y="18390"/>
                </a:lnTo>
                <a:lnTo>
                  <a:pt x="80610" y="18370"/>
                </a:lnTo>
                <a:lnTo>
                  <a:pt x="80640" y="18360"/>
                </a:lnTo>
                <a:lnTo>
                  <a:pt x="80650" y="18370"/>
                </a:lnTo>
                <a:lnTo>
                  <a:pt x="80660" y="18400"/>
                </a:lnTo>
                <a:lnTo>
                  <a:pt x="80680" y="18430"/>
                </a:lnTo>
                <a:lnTo>
                  <a:pt x="80690" y="18470"/>
                </a:lnTo>
                <a:lnTo>
                  <a:pt x="80700" y="18510"/>
                </a:lnTo>
                <a:lnTo>
                  <a:pt x="80740" y="18500"/>
                </a:lnTo>
                <a:lnTo>
                  <a:pt x="80740" y="18490"/>
                </a:lnTo>
                <a:lnTo>
                  <a:pt x="80740" y="18460"/>
                </a:lnTo>
                <a:lnTo>
                  <a:pt x="80750" y="18450"/>
                </a:lnTo>
                <a:lnTo>
                  <a:pt x="80760" y="18450"/>
                </a:lnTo>
                <a:lnTo>
                  <a:pt x="80780" y="18450"/>
                </a:lnTo>
                <a:lnTo>
                  <a:pt x="80800" y="18450"/>
                </a:lnTo>
                <a:lnTo>
                  <a:pt x="80830" y="18430"/>
                </a:lnTo>
                <a:lnTo>
                  <a:pt x="80850" y="18420"/>
                </a:lnTo>
                <a:lnTo>
                  <a:pt x="80880" y="18390"/>
                </a:lnTo>
                <a:lnTo>
                  <a:pt x="80890" y="18410"/>
                </a:lnTo>
                <a:lnTo>
                  <a:pt x="80910" y="18410"/>
                </a:lnTo>
                <a:lnTo>
                  <a:pt x="80920" y="18410"/>
                </a:lnTo>
                <a:lnTo>
                  <a:pt x="80930" y="18410"/>
                </a:lnTo>
                <a:lnTo>
                  <a:pt x="80940" y="18410"/>
                </a:lnTo>
                <a:lnTo>
                  <a:pt x="81000" y="18450"/>
                </a:lnTo>
                <a:lnTo>
                  <a:pt x="81010" y="18480"/>
                </a:lnTo>
                <a:lnTo>
                  <a:pt x="81010" y="18500"/>
                </a:lnTo>
                <a:lnTo>
                  <a:pt x="81010" y="18620"/>
                </a:lnTo>
                <a:lnTo>
                  <a:pt x="81010" y="18640"/>
                </a:lnTo>
                <a:lnTo>
                  <a:pt x="81000" y="18670"/>
                </a:lnTo>
                <a:lnTo>
                  <a:pt x="81030" y="18760"/>
                </a:lnTo>
                <a:lnTo>
                  <a:pt x="81040" y="18730"/>
                </a:lnTo>
                <a:lnTo>
                  <a:pt x="81050" y="18710"/>
                </a:lnTo>
                <a:lnTo>
                  <a:pt x="81040" y="18680"/>
                </a:lnTo>
                <a:lnTo>
                  <a:pt x="81040" y="18640"/>
                </a:lnTo>
                <a:lnTo>
                  <a:pt x="81050" y="18600"/>
                </a:lnTo>
                <a:lnTo>
                  <a:pt x="81070" y="18520"/>
                </a:lnTo>
                <a:lnTo>
                  <a:pt x="81080" y="18480"/>
                </a:lnTo>
                <a:lnTo>
                  <a:pt x="81080" y="18370"/>
                </a:lnTo>
                <a:lnTo>
                  <a:pt x="81090" y="18350"/>
                </a:lnTo>
                <a:lnTo>
                  <a:pt x="81130" y="18360"/>
                </a:lnTo>
                <a:lnTo>
                  <a:pt x="81150" y="18390"/>
                </a:lnTo>
                <a:lnTo>
                  <a:pt x="81190" y="18460"/>
                </a:lnTo>
                <a:lnTo>
                  <a:pt x="81230" y="18520"/>
                </a:lnTo>
                <a:lnTo>
                  <a:pt x="81260" y="18610"/>
                </a:lnTo>
                <a:lnTo>
                  <a:pt x="81280" y="18630"/>
                </a:lnTo>
                <a:lnTo>
                  <a:pt x="81290" y="18620"/>
                </a:lnTo>
                <a:lnTo>
                  <a:pt x="81300" y="18590"/>
                </a:lnTo>
                <a:lnTo>
                  <a:pt x="81300" y="18550"/>
                </a:lnTo>
                <a:lnTo>
                  <a:pt x="81310" y="18430"/>
                </a:lnTo>
                <a:lnTo>
                  <a:pt x="81300" y="18410"/>
                </a:lnTo>
                <a:lnTo>
                  <a:pt x="81300" y="18400"/>
                </a:lnTo>
                <a:lnTo>
                  <a:pt x="81280" y="18370"/>
                </a:lnTo>
                <a:lnTo>
                  <a:pt x="81270" y="18360"/>
                </a:lnTo>
                <a:lnTo>
                  <a:pt x="81270" y="18340"/>
                </a:lnTo>
                <a:lnTo>
                  <a:pt x="81270" y="18320"/>
                </a:lnTo>
                <a:lnTo>
                  <a:pt x="81280" y="18300"/>
                </a:lnTo>
                <a:lnTo>
                  <a:pt x="81300" y="18280"/>
                </a:lnTo>
                <a:lnTo>
                  <a:pt x="81260" y="18270"/>
                </a:lnTo>
                <a:lnTo>
                  <a:pt x="81190" y="18270"/>
                </a:lnTo>
                <a:lnTo>
                  <a:pt x="81160" y="18250"/>
                </a:lnTo>
                <a:lnTo>
                  <a:pt x="81140" y="18220"/>
                </a:lnTo>
                <a:lnTo>
                  <a:pt x="81150" y="18210"/>
                </a:lnTo>
                <a:lnTo>
                  <a:pt x="81190" y="18200"/>
                </a:lnTo>
                <a:lnTo>
                  <a:pt x="81220" y="18200"/>
                </a:lnTo>
                <a:lnTo>
                  <a:pt x="81310" y="18180"/>
                </a:lnTo>
                <a:lnTo>
                  <a:pt x="81360" y="18180"/>
                </a:lnTo>
                <a:lnTo>
                  <a:pt x="81380" y="18190"/>
                </a:lnTo>
                <a:lnTo>
                  <a:pt x="81390" y="18220"/>
                </a:lnTo>
                <a:lnTo>
                  <a:pt x="81440" y="18260"/>
                </a:lnTo>
                <a:lnTo>
                  <a:pt x="81460" y="18280"/>
                </a:lnTo>
                <a:lnTo>
                  <a:pt x="81470" y="18280"/>
                </a:lnTo>
                <a:lnTo>
                  <a:pt x="81450" y="18240"/>
                </a:lnTo>
                <a:lnTo>
                  <a:pt x="81410" y="18200"/>
                </a:lnTo>
                <a:lnTo>
                  <a:pt x="81390" y="18150"/>
                </a:lnTo>
                <a:lnTo>
                  <a:pt x="81430" y="18130"/>
                </a:lnTo>
                <a:lnTo>
                  <a:pt x="81560" y="18150"/>
                </a:lnTo>
                <a:lnTo>
                  <a:pt x="81630" y="18140"/>
                </a:lnTo>
                <a:lnTo>
                  <a:pt x="81660" y="18110"/>
                </a:lnTo>
                <a:lnTo>
                  <a:pt x="81550" y="18110"/>
                </a:lnTo>
                <a:lnTo>
                  <a:pt x="81500" y="18110"/>
                </a:lnTo>
                <a:lnTo>
                  <a:pt x="81450" y="18090"/>
                </a:lnTo>
                <a:lnTo>
                  <a:pt x="81450" y="18060"/>
                </a:lnTo>
                <a:lnTo>
                  <a:pt x="81550" y="18020"/>
                </a:lnTo>
                <a:lnTo>
                  <a:pt x="81580" y="17980"/>
                </a:lnTo>
                <a:lnTo>
                  <a:pt x="81530" y="17990"/>
                </a:lnTo>
                <a:lnTo>
                  <a:pt x="81440" y="18010"/>
                </a:lnTo>
                <a:lnTo>
                  <a:pt x="81390" y="18010"/>
                </a:lnTo>
                <a:lnTo>
                  <a:pt x="81390" y="18000"/>
                </a:lnTo>
                <a:lnTo>
                  <a:pt x="81480" y="17970"/>
                </a:lnTo>
                <a:lnTo>
                  <a:pt x="81520" y="17950"/>
                </a:lnTo>
                <a:lnTo>
                  <a:pt x="81560" y="17920"/>
                </a:lnTo>
                <a:lnTo>
                  <a:pt x="81570" y="17880"/>
                </a:lnTo>
                <a:lnTo>
                  <a:pt x="81570" y="17830"/>
                </a:lnTo>
                <a:lnTo>
                  <a:pt x="81570" y="17780"/>
                </a:lnTo>
                <a:lnTo>
                  <a:pt x="81560" y="17740"/>
                </a:lnTo>
                <a:lnTo>
                  <a:pt x="81530" y="17840"/>
                </a:lnTo>
                <a:lnTo>
                  <a:pt x="81510" y="17880"/>
                </a:lnTo>
                <a:lnTo>
                  <a:pt x="81470" y="17850"/>
                </a:lnTo>
                <a:lnTo>
                  <a:pt x="81460" y="17850"/>
                </a:lnTo>
                <a:lnTo>
                  <a:pt x="81410" y="17900"/>
                </a:lnTo>
                <a:lnTo>
                  <a:pt x="81370" y="17920"/>
                </a:lnTo>
                <a:lnTo>
                  <a:pt x="81340" y="17930"/>
                </a:lnTo>
                <a:lnTo>
                  <a:pt x="81310" y="17920"/>
                </a:lnTo>
                <a:lnTo>
                  <a:pt x="81270" y="17880"/>
                </a:lnTo>
                <a:lnTo>
                  <a:pt x="81250" y="17860"/>
                </a:lnTo>
                <a:lnTo>
                  <a:pt x="81240" y="17850"/>
                </a:lnTo>
                <a:lnTo>
                  <a:pt x="81260" y="17830"/>
                </a:lnTo>
                <a:lnTo>
                  <a:pt x="81280" y="17810"/>
                </a:lnTo>
                <a:lnTo>
                  <a:pt x="81350" y="17790"/>
                </a:lnTo>
                <a:lnTo>
                  <a:pt x="81380" y="17770"/>
                </a:lnTo>
                <a:lnTo>
                  <a:pt x="81410" y="17740"/>
                </a:lnTo>
                <a:lnTo>
                  <a:pt x="81420" y="17710"/>
                </a:lnTo>
                <a:lnTo>
                  <a:pt x="81460" y="17730"/>
                </a:lnTo>
                <a:lnTo>
                  <a:pt x="81490" y="17720"/>
                </a:lnTo>
                <a:lnTo>
                  <a:pt x="81520" y="17690"/>
                </a:lnTo>
                <a:lnTo>
                  <a:pt x="81560" y="17670"/>
                </a:lnTo>
                <a:lnTo>
                  <a:pt x="81540" y="17660"/>
                </a:lnTo>
                <a:lnTo>
                  <a:pt x="81520" y="17670"/>
                </a:lnTo>
                <a:lnTo>
                  <a:pt x="81480" y="17690"/>
                </a:lnTo>
                <a:lnTo>
                  <a:pt x="81450" y="17690"/>
                </a:lnTo>
                <a:lnTo>
                  <a:pt x="81450" y="17660"/>
                </a:lnTo>
                <a:lnTo>
                  <a:pt x="81460" y="17650"/>
                </a:lnTo>
                <a:lnTo>
                  <a:pt x="81500" y="17640"/>
                </a:lnTo>
                <a:lnTo>
                  <a:pt x="81510" y="17630"/>
                </a:lnTo>
                <a:lnTo>
                  <a:pt x="81520" y="17620"/>
                </a:lnTo>
                <a:lnTo>
                  <a:pt x="81530" y="17590"/>
                </a:lnTo>
                <a:lnTo>
                  <a:pt x="81530" y="17570"/>
                </a:lnTo>
                <a:lnTo>
                  <a:pt x="81540" y="17550"/>
                </a:lnTo>
                <a:lnTo>
                  <a:pt x="81500" y="17550"/>
                </a:lnTo>
                <a:lnTo>
                  <a:pt x="81450" y="17550"/>
                </a:lnTo>
                <a:lnTo>
                  <a:pt x="81430" y="17560"/>
                </a:lnTo>
                <a:lnTo>
                  <a:pt x="81420" y="17560"/>
                </a:lnTo>
                <a:lnTo>
                  <a:pt x="81390" y="17550"/>
                </a:lnTo>
                <a:lnTo>
                  <a:pt x="81370" y="17550"/>
                </a:lnTo>
                <a:lnTo>
                  <a:pt x="81360" y="17560"/>
                </a:lnTo>
                <a:lnTo>
                  <a:pt x="81330" y="17610"/>
                </a:lnTo>
                <a:lnTo>
                  <a:pt x="81320" y="17620"/>
                </a:lnTo>
                <a:lnTo>
                  <a:pt x="81310" y="17630"/>
                </a:lnTo>
                <a:lnTo>
                  <a:pt x="81270" y="17630"/>
                </a:lnTo>
                <a:lnTo>
                  <a:pt x="81260" y="17630"/>
                </a:lnTo>
                <a:lnTo>
                  <a:pt x="81210" y="17670"/>
                </a:lnTo>
                <a:lnTo>
                  <a:pt x="81190" y="17670"/>
                </a:lnTo>
                <a:lnTo>
                  <a:pt x="81110" y="17680"/>
                </a:lnTo>
                <a:lnTo>
                  <a:pt x="81080" y="17690"/>
                </a:lnTo>
                <a:lnTo>
                  <a:pt x="81070" y="17720"/>
                </a:lnTo>
                <a:lnTo>
                  <a:pt x="81050" y="17730"/>
                </a:lnTo>
                <a:lnTo>
                  <a:pt x="81020" y="17740"/>
                </a:lnTo>
                <a:lnTo>
                  <a:pt x="80990" y="17760"/>
                </a:lnTo>
                <a:lnTo>
                  <a:pt x="80970" y="17790"/>
                </a:lnTo>
                <a:lnTo>
                  <a:pt x="80970" y="17800"/>
                </a:lnTo>
                <a:lnTo>
                  <a:pt x="80950" y="17810"/>
                </a:lnTo>
                <a:lnTo>
                  <a:pt x="80940" y="17800"/>
                </a:lnTo>
                <a:lnTo>
                  <a:pt x="80920" y="17790"/>
                </a:lnTo>
                <a:lnTo>
                  <a:pt x="80910" y="17780"/>
                </a:lnTo>
                <a:lnTo>
                  <a:pt x="80890" y="17790"/>
                </a:lnTo>
                <a:lnTo>
                  <a:pt x="80850" y="17810"/>
                </a:lnTo>
                <a:lnTo>
                  <a:pt x="80860" y="17720"/>
                </a:lnTo>
                <a:lnTo>
                  <a:pt x="80850" y="17700"/>
                </a:lnTo>
                <a:lnTo>
                  <a:pt x="80820" y="17770"/>
                </a:lnTo>
                <a:lnTo>
                  <a:pt x="80790" y="17810"/>
                </a:lnTo>
                <a:lnTo>
                  <a:pt x="80760" y="17820"/>
                </a:lnTo>
                <a:lnTo>
                  <a:pt x="80730" y="17810"/>
                </a:lnTo>
                <a:lnTo>
                  <a:pt x="80710" y="17750"/>
                </a:lnTo>
                <a:lnTo>
                  <a:pt x="80670" y="17740"/>
                </a:lnTo>
                <a:lnTo>
                  <a:pt x="80670" y="17760"/>
                </a:lnTo>
                <a:lnTo>
                  <a:pt x="80690" y="17790"/>
                </a:lnTo>
                <a:lnTo>
                  <a:pt x="80660" y="17790"/>
                </a:lnTo>
                <a:lnTo>
                  <a:pt x="80620" y="17800"/>
                </a:lnTo>
                <a:lnTo>
                  <a:pt x="80560" y="17810"/>
                </a:lnTo>
                <a:lnTo>
                  <a:pt x="80480" y="17780"/>
                </a:lnTo>
                <a:lnTo>
                  <a:pt x="80440" y="17770"/>
                </a:lnTo>
                <a:lnTo>
                  <a:pt x="80350" y="17780"/>
                </a:lnTo>
                <a:lnTo>
                  <a:pt x="80300" y="17780"/>
                </a:lnTo>
                <a:lnTo>
                  <a:pt x="80280" y="17760"/>
                </a:lnTo>
                <a:lnTo>
                  <a:pt x="80260" y="17740"/>
                </a:lnTo>
                <a:lnTo>
                  <a:pt x="80220" y="17750"/>
                </a:lnTo>
                <a:lnTo>
                  <a:pt x="80130" y="17770"/>
                </a:lnTo>
                <a:lnTo>
                  <a:pt x="80060" y="17760"/>
                </a:lnTo>
                <a:lnTo>
                  <a:pt x="80010" y="17770"/>
                </a:lnTo>
                <a:lnTo>
                  <a:pt x="79940" y="17810"/>
                </a:lnTo>
                <a:lnTo>
                  <a:pt x="79900" y="17820"/>
                </a:lnTo>
                <a:lnTo>
                  <a:pt x="79810" y="17820"/>
                </a:lnTo>
                <a:lnTo>
                  <a:pt x="79720" y="17840"/>
                </a:lnTo>
                <a:lnTo>
                  <a:pt x="79640" y="17880"/>
                </a:lnTo>
                <a:lnTo>
                  <a:pt x="79560" y="17900"/>
                </a:lnTo>
                <a:lnTo>
                  <a:pt x="79480" y="17890"/>
                </a:lnTo>
                <a:lnTo>
                  <a:pt x="79360" y="17830"/>
                </a:lnTo>
                <a:lnTo>
                  <a:pt x="79310" y="17820"/>
                </a:lnTo>
                <a:lnTo>
                  <a:pt x="79270" y="17830"/>
                </a:lnTo>
                <a:lnTo>
                  <a:pt x="79220" y="17850"/>
                </a:lnTo>
                <a:lnTo>
                  <a:pt x="79080" y="17940"/>
                </a:lnTo>
                <a:lnTo>
                  <a:pt x="79060" y="17950"/>
                </a:lnTo>
                <a:lnTo>
                  <a:pt x="79040" y="17940"/>
                </a:lnTo>
                <a:lnTo>
                  <a:pt x="79030" y="17920"/>
                </a:lnTo>
                <a:lnTo>
                  <a:pt x="79020" y="17910"/>
                </a:lnTo>
                <a:lnTo>
                  <a:pt x="79000" y="17900"/>
                </a:lnTo>
                <a:lnTo>
                  <a:pt x="78960" y="17890"/>
                </a:lnTo>
                <a:lnTo>
                  <a:pt x="78940" y="17850"/>
                </a:lnTo>
                <a:lnTo>
                  <a:pt x="78930" y="17800"/>
                </a:lnTo>
                <a:lnTo>
                  <a:pt x="78910" y="17760"/>
                </a:lnTo>
                <a:lnTo>
                  <a:pt x="78890" y="17740"/>
                </a:lnTo>
                <a:lnTo>
                  <a:pt x="78850" y="17720"/>
                </a:lnTo>
                <a:lnTo>
                  <a:pt x="78810" y="17710"/>
                </a:lnTo>
                <a:lnTo>
                  <a:pt x="78770" y="17720"/>
                </a:lnTo>
                <a:lnTo>
                  <a:pt x="78730" y="17740"/>
                </a:lnTo>
                <a:lnTo>
                  <a:pt x="78600" y="17770"/>
                </a:lnTo>
                <a:lnTo>
                  <a:pt x="78460" y="17850"/>
                </a:lnTo>
                <a:lnTo>
                  <a:pt x="78390" y="17870"/>
                </a:lnTo>
                <a:lnTo>
                  <a:pt x="78300" y="17860"/>
                </a:lnTo>
                <a:lnTo>
                  <a:pt x="78250" y="17830"/>
                </a:lnTo>
                <a:lnTo>
                  <a:pt x="78220" y="17790"/>
                </a:lnTo>
                <a:lnTo>
                  <a:pt x="78200" y="17740"/>
                </a:lnTo>
                <a:lnTo>
                  <a:pt x="78170" y="17700"/>
                </a:lnTo>
                <a:lnTo>
                  <a:pt x="78120" y="17670"/>
                </a:lnTo>
                <a:lnTo>
                  <a:pt x="77840" y="17550"/>
                </a:lnTo>
                <a:lnTo>
                  <a:pt x="77790" y="17500"/>
                </a:lnTo>
                <a:lnTo>
                  <a:pt x="77790" y="17460"/>
                </a:lnTo>
                <a:lnTo>
                  <a:pt x="77800" y="17440"/>
                </a:lnTo>
                <a:lnTo>
                  <a:pt x="77860" y="17410"/>
                </a:lnTo>
                <a:lnTo>
                  <a:pt x="77870" y="17400"/>
                </a:lnTo>
                <a:lnTo>
                  <a:pt x="77880" y="17370"/>
                </a:lnTo>
                <a:lnTo>
                  <a:pt x="77900" y="17350"/>
                </a:lnTo>
                <a:lnTo>
                  <a:pt x="77950" y="17330"/>
                </a:lnTo>
                <a:lnTo>
                  <a:pt x="77900" y="17340"/>
                </a:lnTo>
                <a:lnTo>
                  <a:pt x="77800" y="17370"/>
                </a:lnTo>
                <a:lnTo>
                  <a:pt x="77750" y="17370"/>
                </a:lnTo>
                <a:lnTo>
                  <a:pt x="77710" y="17310"/>
                </a:lnTo>
                <a:lnTo>
                  <a:pt x="77670" y="17280"/>
                </a:lnTo>
                <a:lnTo>
                  <a:pt x="77650" y="17270"/>
                </a:lnTo>
                <a:lnTo>
                  <a:pt x="77640" y="17250"/>
                </a:lnTo>
                <a:lnTo>
                  <a:pt x="77640" y="17230"/>
                </a:lnTo>
                <a:lnTo>
                  <a:pt x="77650" y="17200"/>
                </a:lnTo>
                <a:lnTo>
                  <a:pt x="77650" y="17180"/>
                </a:lnTo>
                <a:lnTo>
                  <a:pt x="77640" y="17160"/>
                </a:lnTo>
                <a:lnTo>
                  <a:pt x="77630" y="17160"/>
                </a:lnTo>
                <a:lnTo>
                  <a:pt x="77610" y="17160"/>
                </a:lnTo>
                <a:lnTo>
                  <a:pt x="77600" y="17150"/>
                </a:lnTo>
                <a:lnTo>
                  <a:pt x="77580" y="17130"/>
                </a:lnTo>
                <a:lnTo>
                  <a:pt x="77580" y="17110"/>
                </a:lnTo>
                <a:lnTo>
                  <a:pt x="77580" y="17040"/>
                </a:lnTo>
                <a:lnTo>
                  <a:pt x="77580" y="17020"/>
                </a:lnTo>
                <a:lnTo>
                  <a:pt x="77580" y="17000"/>
                </a:lnTo>
                <a:lnTo>
                  <a:pt x="77560" y="16950"/>
                </a:lnTo>
                <a:lnTo>
                  <a:pt x="77600" y="16930"/>
                </a:lnTo>
                <a:lnTo>
                  <a:pt x="77630" y="16900"/>
                </a:lnTo>
                <a:lnTo>
                  <a:pt x="77650" y="16860"/>
                </a:lnTo>
                <a:lnTo>
                  <a:pt x="77680" y="16830"/>
                </a:lnTo>
                <a:lnTo>
                  <a:pt x="77710" y="16810"/>
                </a:lnTo>
                <a:lnTo>
                  <a:pt x="77730" y="16790"/>
                </a:lnTo>
                <a:lnTo>
                  <a:pt x="77740" y="16760"/>
                </a:lnTo>
                <a:lnTo>
                  <a:pt x="77730" y="16710"/>
                </a:lnTo>
                <a:lnTo>
                  <a:pt x="77740" y="16710"/>
                </a:lnTo>
                <a:lnTo>
                  <a:pt x="77740" y="16720"/>
                </a:lnTo>
                <a:lnTo>
                  <a:pt x="77740" y="16710"/>
                </a:lnTo>
                <a:lnTo>
                  <a:pt x="77750" y="16700"/>
                </a:lnTo>
                <a:lnTo>
                  <a:pt x="77700" y="16700"/>
                </a:lnTo>
                <a:lnTo>
                  <a:pt x="77630" y="16740"/>
                </a:lnTo>
                <a:lnTo>
                  <a:pt x="77550" y="16760"/>
                </a:lnTo>
                <a:lnTo>
                  <a:pt x="77540" y="16760"/>
                </a:lnTo>
                <a:lnTo>
                  <a:pt x="77520" y="16750"/>
                </a:lnTo>
                <a:lnTo>
                  <a:pt x="77500" y="16730"/>
                </a:lnTo>
                <a:lnTo>
                  <a:pt x="77500" y="16710"/>
                </a:lnTo>
                <a:lnTo>
                  <a:pt x="77510" y="16700"/>
                </a:lnTo>
                <a:lnTo>
                  <a:pt x="77520" y="16690"/>
                </a:lnTo>
                <a:lnTo>
                  <a:pt x="77500" y="16680"/>
                </a:lnTo>
                <a:lnTo>
                  <a:pt x="77490" y="16670"/>
                </a:lnTo>
                <a:lnTo>
                  <a:pt x="77480" y="16660"/>
                </a:lnTo>
                <a:lnTo>
                  <a:pt x="77470" y="16650"/>
                </a:lnTo>
                <a:lnTo>
                  <a:pt x="77490" y="16570"/>
                </a:lnTo>
                <a:lnTo>
                  <a:pt x="77490" y="16550"/>
                </a:lnTo>
                <a:lnTo>
                  <a:pt x="77520" y="16530"/>
                </a:lnTo>
                <a:lnTo>
                  <a:pt x="77530" y="16510"/>
                </a:lnTo>
                <a:lnTo>
                  <a:pt x="77540" y="16510"/>
                </a:lnTo>
                <a:lnTo>
                  <a:pt x="77600" y="16490"/>
                </a:lnTo>
                <a:lnTo>
                  <a:pt x="77610" y="16490"/>
                </a:lnTo>
                <a:lnTo>
                  <a:pt x="77650" y="16450"/>
                </a:lnTo>
                <a:lnTo>
                  <a:pt x="77660" y="16430"/>
                </a:lnTo>
                <a:lnTo>
                  <a:pt x="77630" y="16430"/>
                </a:lnTo>
                <a:lnTo>
                  <a:pt x="77510" y="16480"/>
                </a:lnTo>
                <a:lnTo>
                  <a:pt x="77460" y="16490"/>
                </a:lnTo>
                <a:lnTo>
                  <a:pt x="77480" y="16460"/>
                </a:lnTo>
                <a:lnTo>
                  <a:pt x="77470" y="16450"/>
                </a:lnTo>
                <a:lnTo>
                  <a:pt x="77440" y="16450"/>
                </a:lnTo>
                <a:lnTo>
                  <a:pt x="77420" y="16470"/>
                </a:lnTo>
                <a:lnTo>
                  <a:pt x="77350" y="16540"/>
                </a:lnTo>
                <a:lnTo>
                  <a:pt x="77310" y="16560"/>
                </a:lnTo>
                <a:lnTo>
                  <a:pt x="77300" y="16510"/>
                </a:lnTo>
                <a:lnTo>
                  <a:pt x="77320" y="16450"/>
                </a:lnTo>
                <a:lnTo>
                  <a:pt x="77320" y="16390"/>
                </a:lnTo>
                <a:lnTo>
                  <a:pt x="77290" y="16340"/>
                </a:lnTo>
                <a:lnTo>
                  <a:pt x="77280" y="16400"/>
                </a:lnTo>
                <a:lnTo>
                  <a:pt x="77270" y="16440"/>
                </a:lnTo>
                <a:lnTo>
                  <a:pt x="77250" y="16470"/>
                </a:lnTo>
                <a:lnTo>
                  <a:pt x="77200" y="16490"/>
                </a:lnTo>
                <a:lnTo>
                  <a:pt x="77150" y="16490"/>
                </a:lnTo>
                <a:lnTo>
                  <a:pt x="77120" y="16460"/>
                </a:lnTo>
                <a:lnTo>
                  <a:pt x="77120" y="16420"/>
                </a:lnTo>
                <a:lnTo>
                  <a:pt x="77150" y="16390"/>
                </a:lnTo>
                <a:lnTo>
                  <a:pt x="77110" y="16370"/>
                </a:lnTo>
                <a:lnTo>
                  <a:pt x="77080" y="16380"/>
                </a:lnTo>
                <a:lnTo>
                  <a:pt x="77040" y="16390"/>
                </a:lnTo>
                <a:lnTo>
                  <a:pt x="77000" y="16400"/>
                </a:lnTo>
                <a:lnTo>
                  <a:pt x="76960" y="16390"/>
                </a:lnTo>
                <a:lnTo>
                  <a:pt x="76930" y="16370"/>
                </a:lnTo>
                <a:lnTo>
                  <a:pt x="76890" y="16320"/>
                </a:lnTo>
                <a:lnTo>
                  <a:pt x="76850" y="16310"/>
                </a:lnTo>
                <a:lnTo>
                  <a:pt x="76810" y="16300"/>
                </a:lnTo>
                <a:lnTo>
                  <a:pt x="76750" y="16300"/>
                </a:lnTo>
                <a:lnTo>
                  <a:pt x="76740" y="16300"/>
                </a:lnTo>
                <a:lnTo>
                  <a:pt x="76730" y="16290"/>
                </a:lnTo>
                <a:lnTo>
                  <a:pt x="76710" y="16290"/>
                </a:lnTo>
                <a:lnTo>
                  <a:pt x="76690" y="16290"/>
                </a:lnTo>
                <a:lnTo>
                  <a:pt x="76670" y="16300"/>
                </a:lnTo>
                <a:lnTo>
                  <a:pt x="76650" y="16310"/>
                </a:lnTo>
                <a:lnTo>
                  <a:pt x="76640" y="16320"/>
                </a:lnTo>
                <a:lnTo>
                  <a:pt x="76650" y="16340"/>
                </a:lnTo>
                <a:lnTo>
                  <a:pt x="76620" y="16350"/>
                </a:lnTo>
                <a:lnTo>
                  <a:pt x="76600" y="16360"/>
                </a:lnTo>
                <a:lnTo>
                  <a:pt x="76580" y="16350"/>
                </a:lnTo>
                <a:lnTo>
                  <a:pt x="76570" y="16340"/>
                </a:lnTo>
                <a:lnTo>
                  <a:pt x="76520" y="16290"/>
                </a:lnTo>
                <a:lnTo>
                  <a:pt x="76510" y="16280"/>
                </a:lnTo>
                <a:lnTo>
                  <a:pt x="76510" y="16270"/>
                </a:lnTo>
                <a:lnTo>
                  <a:pt x="76490" y="16260"/>
                </a:lnTo>
                <a:lnTo>
                  <a:pt x="76490" y="16250"/>
                </a:lnTo>
                <a:lnTo>
                  <a:pt x="76510" y="16230"/>
                </a:lnTo>
                <a:lnTo>
                  <a:pt x="76520" y="16210"/>
                </a:lnTo>
                <a:lnTo>
                  <a:pt x="76500" y="16180"/>
                </a:lnTo>
                <a:lnTo>
                  <a:pt x="76480" y="16160"/>
                </a:lnTo>
                <a:lnTo>
                  <a:pt x="76460" y="16140"/>
                </a:lnTo>
                <a:lnTo>
                  <a:pt x="76400" y="16160"/>
                </a:lnTo>
                <a:lnTo>
                  <a:pt x="76360" y="16150"/>
                </a:lnTo>
                <a:lnTo>
                  <a:pt x="76270" y="16100"/>
                </a:lnTo>
                <a:lnTo>
                  <a:pt x="76260" y="16140"/>
                </a:lnTo>
                <a:lnTo>
                  <a:pt x="76300" y="16170"/>
                </a:lnTo>
                <a:lnTo>
                  <a:pt x="76380" y="16230"/>
                </a:lnTo>
                <a:lnTo>
                  <a:pt x="76390" y="16260"/>
                </a:lnTo>
                <a:lnTo>
                  <a:pt x="76360" y="16290"/>
                </a:lnTo>
                <a:lnTo>
                  <a:pt x="76320" y="16320"/>
                </a:lnTo>
                <a:lnTo>
                  <a:pt x="76300" y="16330"/>
                </a:lnTo>
                <a:lnTo>
                  <a:pt x="76230" y="16340"/>
                </a:lnTo>
                <a:lnTo>
                  <a:pt x="76170" y="16380"/>
                </a:lnTo>
                <a:lnTo>
                  <a:pt x="76130" y="16400"/>
                </a:lnTo>
                <a:lnTo>
                  <a:pt x="76110" y="16390"/>
                </a:lnTo>
                <a:lnTo>
                  <a:pt x="76100" y="16340"/>
                </a:lnTo>
                <a:lnTo>
                  <a:pt x="76090" y="16320"/>
                </a:lnTo>
                <a:lnTo>
                  <a:pt x="76070" y="16300"/>
                </a:lnTo>
                <a:lnTo>
                  <a:pt x="76050" y="16290"/>
                </a:lnTo>
                <a:lnTo>
                  <a:pt x="75970" y="16260"/>
                </a:lnTo>
                <a:lnTo>
                  <a:pt x="75890" y="16250"/>
                </a:lnTo>
                <a:lnTo>
                  <a:pt x="75730" y="16260"/>
                </a:lnTo>
                <a:lnTo>
                  <a:pt x="75680" y="16260"/>
                </a:lnTo>
                <a:lnTo>
                  <a:pt x="75640" y="16240"/>
                </a:lnTo>
                <a:lnTo>
                  <a:pt x="75620" y="16220"/>
                </a:lnTo>
                <a:lnTo>
                  <a:pt x="75620" y="16180"/>
                </a:lnTo>
                <a:lnTo>
                  <a:pt x="75630" y="16160"/>
                </a:lnTo>
                <a:lnTo>
                  <a:pt x="75690" y="16130"/>
                </a:lnTo>
                <a:lnTo>
                  <a:pt x="75720" y="16110"/>
                </a:lnTo>
                <a:lnTo>
                  <a:pt x="75730" y="16100"/>
                </a:lnTo>
                <a:lnTo>
                  <a:pt x="75780" y="15950"/>
                </a:lnTo>
                <a:lnTo>
                  <a:pt x="75780" y="15920"/>
                </a:lnTo>
                <a:lnTo>
                  <a:pt x="75780" y="15900"/>
                </a:lnTo>
                <a:lnTo>
                  <a:pt x="75800" y="15900"/>
                </a:lnTo>
                <a:lnTo>
                  <a:pt x="75800" y="15890"/>
                </a:lnTo>
                <a:lnTo>
                  <a:pt x="75830" y="15850"/>
                </a:lnTo>
                <a:lnTo>
                  <a:pt x="75870" y="15830"/>
                </a:lnTo>
                <a:lnTo>
                  <a:pt x="76030" y="15800"/>
                </a:lnTo>
                <a:lnTo>
                  <a:pt x="76080" y="15790"/>
                </a:lnTo>
                <a:lnTo>
                  <a:pt x="76090" y="15770"/>
                </a:lnTo>
                <a:lnTo>
                  <a:pt x="76120" y="15680"/>
                </a:lnTo>
                <a:lnTo>
                  <a:pt x="76180" y="15610"/>
                </a:lnTo>
                <a:lnTo>
                  <a:pt x="76190" y="15590"/>
                </a:lnTo>
                <a:lnTo>
                  <a:pt x="76190" y="15570"/>
                </a:lnTo>
                <a:lnTo>
                  <a:pt x="76220" y="15520"/>
                </a:lnTo>
                <a:lnTo>
                  <a:pt x="76230" y="15480"/>
                </a:lnTo>
                <a:lnTo>
                  <a:pt x="76220" y="15410"/>
                </a:lnTo>
                <a:lnTo>
                  <a:pt x="76230" y="15390"/>
                </a:lnTo>
                <a:lnTo>
                  <a:pt x="76260" y="15370"/>
                </a:lnTo>
                <a:lnTo>
                  <a:pt x="76250" y="15340"/>
                </a:lnTo>
                <a:lnTo>
                  <a:pt x="76260" y="15260"/>
                </a:lnTo>
                <a:lnTo>
                  <a:pt x="76240" y="15220"/>
                </a:lnTo>
                <a:lnTo>
                  <a:pt x="76260" y="15220"/>
                </a:lnTo>
                <a:lnTo>
                  <a:pt x="76300" y="15190"/>
                </a:lnTo>
                <a:lnTo>
                  <a:pt x="76220" y="15110"/>
                </a:lnTo>
                <a:lnTo>
                  <a:pt x="76190" y="15060"/>
                </a:lnTo>
                <a:lnTo>
                  <a:pt x="76200" y="15000"/>
                </a:lnTo>
                <a:lnTo>
                  <a:pt x="76380" y="14950"/>
                </a:lnTo>
                <a:lnTo>
                  <a:pt x="76460" y="14940"/>
                </a:lnTo>
                <a:lnTo>
                  <a:pt x="76490" y="14930"/>
                </a:lnTo>
                <a:lnTo>
                  <a:pt x="76510" y="14900"/>
                </a:lnTo>
                <a:lnTo>
                  <a:pt x="76560" y="14880"/>
                </a:lnTo>
                <a:lnTo>
                  <a:pt x="76590" y="14870"/>
                </a:lnTo>
                <a:lnTo>
                  <a:pt x="76610" y="14870"/>
                </a:lnTo>
                <a:lnTo>
                  <a:pt x="76690" y="14860"/>
                </a:lnTo>
                <a:lnTo>
                  <a:pt x="76700" y="14850"/>
                </a:lnTo>
                <a:lnTo>
                  <a:pt x="76720" y="14830"/>
                </a:lnTo>
                <a:lnTo>
                  <a:pt x="76750" y="14830"/>
                </a:lnTo>
                <a:lnTo>
                  <a:pt x="76780" y="14830"/>
                </a:lnTo>
                <a:lnTo>
                  <a:pt x="76800" y="14840"/>
                </a:lnTo>
                <a:lnTo>
                  <a:pt x="76760" y="14890"/>
                </a:lnTo>
                <a:lnTo>
                  <a:pt x="76740" y="14910"/>
                </a:lnTo>
                <a:lnTo>
                  <a:pt x="76740" y="14940"/>
                </a:lnTo>
                <a:lnTo>
                  <a:pt x="76770" y="14930"/>
                </a:lnTo>
                <a:lnTo>
                  <a:pt x="76820" y="14920"/>
                </a:lnTo>
                <a:lnTo>
                  <a:pt x="76850" y="14900"/>
                </a:lnTo>
                <a:lnTo>
                  <a:pt x="76870" y="14890"/>
                </a:lnTo>
                <a:lnTo>
                  <a:pt x="76890" y="14880"/>
                </a:lnTo>
                <a:lnTo>
                  <a:pt x="77260" y="14800"/>
                </a:lnTo>
                <a:lnTo>
                  <a:pt x="77430" y="14750"/>
                </a:lnTo>
                <a:lnTo>
                  <a:pt x="77450" y="14750"/>
                </a:lnTo>
                <a:lnTo>
                  <a:pt x="77470" y="14730"/>
                </a:lnTo>
                <a:lnTo>
                  <a:pt x="77520" y="14640"/>
                </a:lnTo>
                <a:lnTo>
                  <a:pt x="77600" y="14550"/>
                </a:lnTo>
                <a:lnTo>
                  <a:pt x="77660" y="14500"/>
                </a:lnTo>
                <a:lnTo>
                  <a:pt x="77710" y="14470"/>
                </a:lnTo>
                <a:lnTo>
                  <a:pt x="77810" y="14440"/>
                </a:lnTo>
                <a:lnTo>
                  <a:pt x="77830" y="14430"/>
                </a:lnTo>
                <a:lnTo>
                  <a:pt x="77850" y="14420"/>
                </a:lnTo>
                <a:lnTo>
                  <a:pt x="77880" y="14340"/>
                </a:lnTo>
                <a:lnTo>
                  <a:pt x="77900" y="14310"/>
                </a:lnTo>
                <a:lnTo>
                  <a:pt x="78000" y="14240"/>
                </a:lnTo>
                <a:lnTo>
                  <a:pt x="78030" y="14240"/>
                </a:lnTo>
                <a:lnTo>
                  <a:pt x="78090" y="14200"/>
                </a:lnTo>
                <a:lnTo>
                  <a:pt x="78170" y="14180"/>
                </a:lnTo>
                <a:lnTo>
                  <a:pt x="78230" y="14140"/>
                </a:lnTo>
                <a:lnTo>
                  <a:pt x="78270" y="14140"/>
                </a:lnTo>
                <a:lnTo>
                  <a:pt x="78320" y="14130"/>
                </a:lnTo>
                <a:lnTo>
                  <a:pt x="78480" y="14080"/>
                </a:lnTo>
                <a:lnTo>
                  <a:pt x="78560" y="14070"/>
                </a:lnTo>
                <a:lnTo>
                  <a:pt x="79040" y="14110"/>
                </a:lnTo>
                <a:lnTo>
                  <a:pt x="79100" y="14090"/>
                </a:lnTo>
                <a:lnTo>
                  <a:pt x="79490" y="14280"/>
                </a:lnTo>
                <a:lnTo>
                  <a:pt x="79530" y="14280"/>
                </a:lnTo>
                <a:lnTo>
                  <a:pt x="79550" y="14280"/>
                </a:lnTo>
                <a:lnTo>
                  <a:pt x="79600" y="14260"/>
                </a:lnTo>
                <a:lnTo>
                  <a:pt x="79630" y="14260"/>
                </a:lnTo>
                <a:lnTo>
                  <a:pt x="79630" y="14280"/>
                </a:lnTo>
                <a:lnTo>
                  <a:pt x="79630" y="14290"/>
                </a:lnTo>
                <a:lnTo>
                  <a:pt x="79640" y="14310"/>
                </a:lnTo>
                <a:lnTo>
                  <a:pt x="79680" y="14330"/>
                </a:lnTo>
                <a:lnTo>
                  <a:pt x="79740" y="14370"/>
                </a:lnTo>
                <a:lnTo>
                  <a:pt x="79770" y="14390"/>
                </a:lnTo>
                <a:lnTo>
                  <a:pt x="79790" y="14390"/>
                </a:lnTo>
                <a:lnTo>
                  <a:pt x="79810" y="14390"/>
                </a:lnTo>
                <a:lnTo>
                  <a:pt x="79850" y="14390"/>
                </a:lnTo>
                <a:lnTo>
                  <a:pt x="79860" y="14400"/>
                </a:lnTo>
                <a:lnTo>
                  <a:pt x="79890" y="14430"/>
                </a:lnTo>
                <a:lnTo>
                  <a:pt x="79900" y="14430"/>
                </a:lnTo>
                <a:lnTo>
                  <a:pt x="79920" y="14440"/>
                </a:lnTo>
                <a:lnTo>
                  <a:pt x="79960" y="14430"/>
                </a:lnTo>
                <a:lnTo>
                  <a:pt x="79980" y="14430"/>
                </a:lnTo>
                <a:lnTo>
                  <a:pt x="80250" y="14630"/>
                </a:lnTo>
                <a:lnTo>
                  <a:pt x="80300" y="14680"/>
                </a:lnTo>
                <a:lnTo>
                  <a:pt x="80320" y="14720"/>
                </a:lnTo>
                <a:lnTo>
                  <a:pt x="80340" y="14750"/>
                </a:lnTo>
                <a:lnTo>
                  <a:pt x="80430" y="14800"/>
                </a:lnTo>
                <a:lnTo>
                  <a:pt x="80450" y="14810"/>
                </a:lnTo>
                <a:lnTo>
                  <a:pt x="80780" y="14850"/>
                </a:lnTo>
                <a:lnTo>
                  <a:pt x="80790" y="14860"/>
                </a:lnTo>
                <a:lnTo>
                  <a:pt x="80800" y="14860"/>
                </a:lnTo>
                <a:lnTo>
                  <a:pt x="80810" y="14870"/>
                </a:lnTo>
                <a:lnTo>
                  <a:pt x="80820" y="14870"/>
                </a:lnTo>
                <a:lnTo>
                  <a:pt x="80840" y="14840"/>
                </a:lnTo>
                <a:lnTo>
                  <a:pt x="80850" y="14830"/>
                </a:lnTo>
                <a:lnTo>
                  <a:pt x="80860" y="14820"/>
                </a:lnTo>
                <a:lnTo>
                  <a:pt x="80870" y="14820"/>
                </a:lnTo>
                <a:lnTo>
                  <a:pt x="80900" y="14830"/>
                </a:lnTo>
                <a:lnTo>
                  <a:pt x="80930" y="14850"/>
                </a:lnTo>
                <a:lnTo>
                  <a:pt x="80970" y="14860"/>
                </a:lnTo>
                <a:lnTo>
                  <a:pt x="81150" y="14870"/>
                </a:lnTo>
                <a:lnTo>
                  <a:pt x="81180" y="14860"/>
                </a:lnTo>
                <a:lnTo>
                  <a:pt x="81160" y="14830"/>
                </a:lnTo>
                <a:lnTo>
                  <a:pt x="81180" y="14810"/>
                </a:lnTo>
                <a:lnTo>
                  <a:pt x="81210" y="14800"/>
                </a:lnTo>
                <a:lnTo>
                  <a:pt x="81240" y="14800"/>
                </a:lnTo>
                <a:lnTo>
                  <a:pt x="81270" y="14810"/>
                </a:lnTo>
                <a:lnTo>
                  <a:pt x="81280" y="14820"/>
                </a:lnTo>
                <a:lnTo>
                  <a:pt x="81320" y="14850"/>
                </a:lnTo>
                <a:lnTo>
                  <a:pt x="81330" y="14850"/>
                </a:lnTo>
                <a:lnTo>
                  <a:pt x="81360" y="14840"/>
                </a:lnTo>
                <a:lnTo>
                  <a:pt x="81470" y="14830"/>
                </a:lnTo>
                <a:lnTo>
                  <a:pt x="81550" y="14830"/>
                </a:lnTo>
                <a:lnTo>
                  <a:pt x="81580" y="14820"/>
                </a:lnTo>
                <a:lnTo>
                  <a:pt x="81610" y="14810"/>
                </a:lnTo>
                <a:lnTo>
                  <a:pt x="81640" y="14830"/>
                </a:lnTo>
                <a:lnTo>
                  <a:pt x="81770" y="14950"/>
                </a:lnTo>
                <a:lnTo>
                  <a:pt x="81790" y="14970"/>
                </a:lnTo>
                <a:lnTo>
                  <a:pt x="81830" y="14980"/>
                </a:lnTo>
                <a:lnTo>
                  <a:pt x="81850" y="14990"/>
                </a:lnTo>
                <a:lnTo>
                  <a:pt x="81870" y="15000"/>
                </a:lnTo>
                <a:lnTo>
                  <a:pt x="81900" y="15040"/>
                </a:lnTo>
                <a:lnTo>
                  <a:pt x="81920" y="15060"/>
                </a:lnTo>
                <a:lnTo>
                  <a:pt x="81980" y="15080"/>
                </a:lnTo>
                <a:lnTo>
                  <a:pt x="81990" y="15090"/>
                </a:lnTo>
                <a:lnTo>
                  <a:pt x="81990" y="15110"/>
                </a:lnTo>
                <a:lnTo>
                  <a:pt x="81950" y="15130"/>
                </a:lnTo>
                <a:lnTo>
                  <a:pt x="81830" y="15140"/>
                </a:lnTo>
                <a:lnTo>
                  <a:pt x="81800" y="15150"/>
                </a:lnTo>
                <a:lnTo>
                  <a:pt x="81790" y="15180"/>
                </a:lnTo>
                <a:lnTo>
                  <a:pt x="81790" y="15230"/>
                </a:lnTo>
                <a:lnTo>
                  <a:pt x="81770" y="15260"/>
                </a:lnTo>
                <a:lnTo>
                  <a:pt x="81740" y="15260"/>
                </a:lnTo>
                <a:lnTo>
                  <a:pt x="81730" y="15280"/>
                </a:lnTo>
                <a:lnTo>
                  <a:pt x="81810" y="15450"/>
                </a:lnTo>
                <a:lnTo>
                  <a:pt x="81830" y="15480"/>
                </a:lnTo>
                <a:lnTo>
                  <a:pt x="81840" y="15500"/>
                </a:lnTo>
                <a:lnTo>
                  <a:pt x="81850" y="15540"/>
                </a:lnTo>
                <a:lnTo>
                  <a:pt x="81860" y="15570"/>
                </a:lnTo>
                <a:lnTo>
                  <a:pt x="81880" y="15590"/>
                </a:lnTo>
                <a:lnTo>
                  <a:pt x="81910" y="15650"/>
                </a:lnTo>
                <a:lnTo>
                  <a:pt x="81930" y="15690"/>
                </a:lnTo>
                <a:lnTo>
                  <a:pt x="81970" y="15720"/>
                </a:lnTo>
                <a:lnTo>
                  <a:pt x="82010" y="15750"/>
                </a:lnTo>
                <a:lnTo>
                  <a:pt x="82040" y="15760"/>
                </a:lnTo>
                <a:lnTo>
                  <a:pt x="82060" y="15780"/>
                </a:lnTo>
                <a:lnTo>
                  <a:pt x="82180" y="16010"/>
                </a:lnTo>
                <a:lnTo>
                  <a:pt x="82210" y="16050"/>
                </a:lnTo>
                <a:lnTo>
                  <a:pt x="82130" y="16180"/>
                </a:lnTo>
                <a:lnTo>
                  <a:pt x="82110" y="16220"/>
                </a:lnTo>
                <a:lnTo>
                  <a:pt x="82110" y="16300"/>
                </a:lnTo>
                <a:lnTo>
                  <a:pt x="82090" y="16440"/>
                </a:lnTo>
                <a:lnTo>
                  <a:pt x="82080" y="16470"/>
                </a:lnTo>
                <a:lnTo>
                  <a:pt x="82060" y="16490"/>
                </a:lnTo>
                <a:lnTo>
                  <a:pt x="81960" y="16600"/>
                </a:lnTo>
                <a:lnTo>
                  <a:pt x="81930" y="16620"/>
                </a:lnTo>
                <a:lnTo>
                  <a:pt x="81900" y="16650"/>
                </a:lnTo>
                <a:lnTo>
                  <a:pt x="81890" y="16660"/>
                </a:lnTo>
                <a:lnTo>
                  <a:pt x="81860" y="16660"/>
                </a:lnTo>
                <a:lnTo>
                  <a:pt x="81840" y="16670"/>
                </a:lnTo>
                <a:lnTo>
                  <a:pt x="81830" y="16690"/>
                </a:lnTo>
                <a:lnTo>
                  <a:pt x="81830" y="16710"/>
                </a:lnTo>
                <a:lnTo>
                  <a:pt x="81830" y="16740"/>
                </a:lnTo>
                <a:lnTo>
                  <a:pt x="81860" y="16820"/>
                </a:lnTo>
                <a:lnTo>
                  <a:pt x="81940" y="17220"/>
                </a:lnTo>
                <a:lnTo>
                  <a:pt x="81950" y="17370"/>
                </a:lnTo>
                <a:lnTo>
                  <a:pt x="81950" y="17390"/>
                </a:lnTo>
                <a:lnTo>
                  <a:pt x="81950" y="17400"/>
                </a:lnTo>
                <a:lnTo>
                  <a:pt x="81960" y="17410"/>
                </a:lnTo>
                <a:lnTo>
                  <a:pt x="81960" y="17420"/>
                </a:lnTo>
                <a:lnTo>
                  <a:pt x="81960" y="17430"/>
                </a:lnTo>
                <a:lnTo>
                  <a:pt x="81950" y="17430"/>
                </a:lnTo>
                <a:lnTo>
                  <a:pt x="81940" y="17430"/>
                </a:lnTo>
                <a:lnTo>
                  <a:pt x="81930" y="17430"/>
                </a:lnTo>
                <a:lnTo>
                  <a:pt x="81920" y="17440"/>
                </a:lnTo>
                <a:lnTo>
                  <a:pt x="81890" y="17560"/>
                </a:lnTo>
                <a:lnTo>
                  <a:pt x="81890" y="17610"/>
                </a:lnTo>
                <a:lnTo>
                  <a:pt x="81900" y="17630"/>
                </a:lnTo>
                <a:lnTo>
                  <a:pt x="81940" y="17640"/>
                </a:lnTo>
                <a:lnTo>
                  <a:pt x="81950" y="17660"/>
                </a:lnTo>
                <a:lnTo>
                  <a:pt x="81960" y="17690"/>
                </a:lnTo>
                <a:lnTo>
                  <a:pt x="81950" y="17700"/>
                </a:lnTo>
                <a:lnTo>
                  <a:pt x="81950" y="17720"/>
                </a:lnTo>
                <a:lnTo>
                  <a:pt x="81950" y="17750"/>
                </a:lnTo>
                <a:lnTo>
                  <a:pt x="81950" y="17790"/>
                </a:lnTo>
                <a:lnTo>
                  <a:pt x="81980" y="17850"/>
                </a:lnTo>
                <a:lnTo>
                  <a:pt x="81990" y="17890"/>
                </a:lnTo>
                <a:lnTo>
                  <a:pt x="81980" y="17940"/>
                </a:lnTo>
                <a:lnTo>
                  <a:pt x="81970" y="17950"/>
                </a:lnTo>
                <a:lnTo>
                  <a:pt x="81980" y="17970"/>
                </a:lnTo>
                <a:lnTo>
                  <a:pt x="82010" y="18000"/>
                </a:lnTo>
                <a:lnTo>
                  <a:pt x="82020" y="18020"/>
                </a:lnTo>
                <a:lnTo>
                  <a:pt x="82020" y="18050"/>
                </a:lnTo>
                <a:lnTo>
                  <a:pt x="82040" y="18090"/>
                </a:lnTo>
                <a:lnTo>
                  <a:pt x="82060" y="18120"/>
                </a:lnTo>
                <a:lnTo>
                  <a:pt x="82080" y="18150"/>
                </a:lnTo>
                <a:lnTo>
                  <a:pt x="82170" y="18210"/>
                </a:lnTo>
                <a:lnTo>
                  <a:pt x="82190" y="18260"/>
                </a:lnTo>
                <a:lnTo>
                  <a:pt x="82220" y="18290"/>
                </a:lnTo>
                <a:lnTo>
                  <a:pt x="82250" y="18310"/>
                </a:lnTo>
                <a:lnTo>
                  <a:pt x="82270" y="18320"/>
                </a:lnTo>
                <a:lnTo>
                  <a:pt x="82290" y="18340"/>
                </a:lnTo>
                <a:lnTo>
                  <a:pt x="82310" y="18370"/>
                </a:lnTo>
                <a:lnTo>
                  <a:pt x="82320" y="18410"/>
                </a:lnTo>
                <a:lnTo>
                  <a:pt x="82340" y="18480"/>
                </a:lnTo>
                <a:lnTo>
                  <a:pt x="82370" y="18560"/>
                </a:lnTo>
                <a:lnTo>
                  <a:pt x="82370" y="18600"/>
                </a:lnTo>
                <a:lnTo>
                  <a:pt x="82410" y="18630"/>
                </a:lnTo>
                <a:lnTo>
                  <a:pt x="82430" y="18690"/>
                </a:lnTo>
                <a:lnTo>
                  <a:pt x="82450" y="18810"/>
                </a:lnTo>
                <a:lnTo>
                  <a:pt x="82460" y="18830"/>
                </a:lnTo>
                <a:lnTo>
                  <a:pt x="82490" y="18850"/>
                </a:lnTo>
                <a:lnTo>
                  <a:pt x="82510" y="18880"/>
                </a:lnTo>
                <a:lnTo>
                  <a:pt x="82530" y="18940"/>
                </a:lnTo>
                <a:lnTo>
                  <a:pt x="82570" y="19030"/>
                </a:lnTo>
                <a:lnTo>
                  <a:pt x="82570" y="19040"/>
                </a:lnTo>
                <a:lnTo>
                  <a:pt x="82620" y="19040"/>
                </a:lnTo>
                <a:lnTo>
                  <a:pt x="82650" y="19030"/>
                </a:lnTo>
                <a:lnTo>
                  <a:pt x="82710" y="18990"/>
                </a:lnTo>
                <a:lnTo>
                  <a:pt x="82700" y="18970"/>
                </a:lnTo>
                <a:lnTo>
                  <a:pt x="82680" y="18880"/>
                </a:lnTo>
                <a:lnTo>
                  <a:pt x="82670" y="18860"/>
                </a:lnTo>
                <a:lnTo>
                  <a:pt x="82650" y="18820"/>
                </a:lnTo>
                <a:lnTo>
                  <a:pt x="82640" y="18800"/>
                </a:lnTo>
                <a:lnTo>
                  <a:pt x="82640" y="18770"/>
                </a:lnTo>
                <a:lnTo>
                  <a:pt x="82640" y="18720"/>
                </a:lnTo>
                <a:lnTo>
                  <a:pt x="82640" y="18690"/>
                </a:lnTo>
                <a:lnTo>
                  <a:pt x="82630" y="18660"/>
                </a:lnTo>
                <a:lnTo>
                  <a:pt x="82610" y="18620"/>
                </a:lnTo>
                <a:lnTo>
                  <a:pt x="82600" y="18600"/>
                </a:lnTo>
                <a:lnTo>
                  <a:pt x="82590" y="18540"/>
                </a:lnTo>
                <a:lnTo>
                  <a:pt x="82590" y="18490"/>
                </a:lnTo>
                <a:lnTo>
                  <a:pt x="82600" y="18440"/>
                </a:lnTo>
                <a:lnTo>
                  <a:pt x="82610" y="18410"/>
                </a:lnTo>
                <a:lnTo>
                  <a:pt x="82640" y="18360"/>
                </a:lnTo>
                <a:lnTo>
                  <a:pt x="82660" y="18340"/>
                </a:lnTo>
                <a:lnTo>
                  <a:pt x="82750" y="18310"/>
                </a:lnTo>
                <a:lnTo>
                  <a:pt x="82720" y="18300"/>
                </a:lnTo>
                <a:lnTo>
                  <a:pt x="82710" y="18290"/>
                </a:lnTo>
                <a:lnTo>
                  <a:pt x="82710" y="18270"/>
                </a:lnTo>
                <a:lnTo>
                  <a:pt x="82730" y="18250"/>
                </a:lnTo>
                <a:lnTo>
                  <a:pt x="82750" y="18260"/>
                </a:lnTo>
                <a:lnTo>
                  <a:pt x="82800" y="18290"/>
                </a:lnTo>
                <a:lnTo>
                  <a:pt x="82810" y="18300"/>
                </a:lnTo>
                <a:lnTo>
                  <a:pt x="82850" y="18310"/>
                </a:lnTo>
                <a:lnTo>
                  <a:pt x="82890" y="18320"/>
                </a:lnTo>
                <a:lnTo>
                  <a:pt x="82920" y="18350"/>
                </a:lnTo>
                <a:lnTo>
                  <a:pt x="82940" y="18380"/>
                </a:lnTo>
                <a:lnTo>
                  <a:pt x="82960" y="18450"/>
                </a:lnTo>
                <a:lnTo>
                  <a:pt x="82970" y="18970"/>
                </a:lnTo>
                <a:lnTo>
                  <a:pt x="82980" y="19000"/>
                </a:lnTo>
                <a:close/>
                <a:moveTo>
                  <a:pt x="80780" y="21760"/>
                </a:moveTo>
                <a:lnTo>
                  <a:pt x="80880" y="21880"/>
                </a:lnTo>
                <a:lnTo>
                  <a:pt x="80920" y="21890"/>
                </a:lnTo>
                <a:lnTo>
                  <a:pt x="80870" y="21900"/>
                </a:lnTo>
                <a:lnTo>
                  <a:pt x="80820" y="21850"/>
                </a:lnTo>
                <a:lnTo>
                  <a:pt x="80770" y="21800"/>
                </a:lnTo>
                <a:lnTo>
                  <a:pt x="80730" y="21770"/>
                </a:lnTo>
                <a:lnTo>
                  <a:pt x="80710" y="21780"/>
                </a:lnTo>
                <a:lnTo>
                  <a:pt x="80660" y="21790"/>
                </a:lnTo>
                <a:lnTo>
                  <a:pt x="80640" y="21790"/>
                </a:lnTo>
                <a:lnTo>
                  <a:pt x="80610" y="21790"/>
                </a:lnTo>
                <a:lnTo>
                  <a:pt x="80590" y="21780"/>
                </a:lnTo>
                <a:lnTo>
                  <a:pt x="80570" y="21770"/>
                </a:lnTo>
                <a:lnTo>
                  <a:pt x="80540" y="21750"/>
                </a:lnTo>
                <a:lnTo>
                  <a:pt x="80510" y="21730"/>
                </a:lnTo>
                <a:lnTo>
                  <a:pt x="80470" y="21720"/>
                </a:lnTo>
                <a:lnTo>
                  <a:pt x="80440" y="21710"/>
                </a:lnTo>
                <a:lnTo>
                  <a:pt x="80420" y="21680"/>
                </a:lnTo>
                <a:lnTo>
                  <a:pt x="80410" y="21660"/>
                </a:lnTo>
                <a:lnTo>
                  <a:pt x="80390" y="21640"/>
                </a:lnTo>
                <a:lnTo>
                  <a:pt x="80360" y="21640"/>
                </a:lnTo>
                <a:lnTo>
                  <a:pt x="80330" y="21630"/>
                </a:lnTo>
                <a:lnTo>
                  <a:pt x="80320" y="21600"/>
                </a:lnTo>
                <a:lnTo>
                  <a:pt x="80310" y="21570"/>
                </a:lnTo>
                <a:lnTo>
                  <a:pt x="80310" y="21550"/>
                </a:lnTo>
                <a:lnTo>
                  <a:pt x="80320" y="21510"/>
                </a:lnTo>
                <a:lnTo>
                  <a:pt x="80340" y="21520"/>
                </a:lnTo>
                <a:lnTo>
                  <a:pt x="80480" y="21620"/>
                </a:lnTo>
                <a:lnTo>
                  <a:pt x="80490" y="21620"/>
                </a:lnTo>
                <a:lnTo>
                  <a:pt x="80500" y="21620"/>
                </a:lnTo>
                <a:lnTo>
                  <a:pt x="80510" y="21630"/>
                </a:lnTo>
                <a:lnTo>
                  <a:pt x="80520" y="21660"/>
                </a:lnTo>
                <a:lnTo>
                  <a:pt x="80530" y="21660"/>
                </a:lnTo>
                <a:lnTo>
                  <a:pt x="80560" y="21690"/>
                </a:lnTo>
                <a:lnTo>
                  <a:pt x="80580" y="21700"/>
                </a:lnTo>
                <a:lnTo>
                  <a:pt x="80600" y="21710"/>
                </a:lnTo>
                <a:lnTo>
                  <a:pt x="80650" y="21710"/>
                </a:lnTo>
                <a:lnTo>
                  <a:pt x="80700" y="21720"/>
                </a:lnTo>
                <a:lnTo>
                  <a:pt x="80750" y="21740"/>
                </a:lnTo>
                <a:lnTo>
                  <a:pt x="80780" y="21760"/>
                </a:lnTo>
                <a:close/>
                <a:moveTo>
                  <a:pt x="76910" y="18600"/>
                </a:moveTo>
                <a:lnTo>
                  <a:pt x="76960" y="18560"/>
                </a:lnTo>
                <a:lnTo>
                  <a:pt x="76990" y="18550"/>
                </a:lnTo>
                <a:lnTo>
                  <a:pt x="77020" y="18550"/>
                </a:lnTo>
                <a:lnTo>
                  <a:pt x="76990" y="18580"/>
                </a:lnTo>
                <a:lnTo>
                  <a:pt x="76950" y="18610"/>
                </a:lnTo>
                <a:lnTo>
                  <a:pt x="76900" y="18630"/>
                </a:lnTo>
                <a:lnTo>
                  <a:pt x="76870" y="18640"/>
                </a:lnTo>
                <a:lnTo>
                  <a:pt x="76850" y="18630"/>
                </a:lnTo>
                <a:lnTo>
                  <a:pt x="76870" y="18610"/>
                </a:lnTo>
                <a:lnTo>
                  <a:pt x="76910" y="18600"/>
                </a:lnTo>
                <a:close/>
                <a:moveTo>
                  <a:pt x="82800" y="18160"/>
                </a:moveTo>
                <a:lnTo>
                  <a:pt x="82810" y="18210"/>
                </a:lnTo>
                <a:lnTo>
                  <a:pt x="82800" y="18220"/>
                </a:lnTo>
                <a:lnTo>
                  <a:pt x="82780" y="18230"/>
                </a:lnTo>
                <a:lnTo>
                  <a:pt x="82740" y="18230"/>
                </a:lnTo>
                <a:lnTo>
                  <a:pt x="82720" y="18220"/>
                </a:lnTo>
                <a:lnTo>
                  <a:pt x="82710" y="18200"/>
                </a:lnTo>
                <a:lnTo>
                  <a:pt x="82730" y="18170"/>
                </a:lnTo>
                <a:lnTo>
                  <a:pt x="82690" y="18140"/>
                </a:lnTo>
                <a:lnTo>
                  <a:pt x="82690" y="18110"/>
                </a:lnTo>
                <a:lnTo>
                  <a:pt x="82750" y="18070"/>
                </a:lnTo>
                <a:lnTo>
                  <a:pt x="82760" y="18030"/>
                </a:lnTo>
                <a:lnTo>
                  <a:pt x="82770" y="17990"/>
                </a:lnTo>
                <a:lnTo>
                  <a:pt x="82780" y="17920"/>
                </a:lnTo>
                <a:lnTo>
                  <a:pt x="82800" y="17930"/>
                </a:lnTo>
                <a:lnTo>
                  <a:pt x="82800" y="17950"/>
                </a:lnTo>
                <a:lnTo>
                  <a:pt x="82810" y="17970"/>
                </a:lnTo>
                <a:lnTo>
                  <a:pt x="82800" y="18000"/>
                </a:lnTo>
                <a:lnTo>
                  <a:pt x="82800" y="18160"/>
                </a:lnTo>
                <a:close/>
                <a:moveTo>
                  <a:pt x="82420" y="17350"/>
                </a:moveTo>
                <a:lnTo>
                  <a:pt x="82440" y="17350"/>
                </a:lnTo>
                <a:lnTo>
                  <a:pt x="82470" y="17360"/>
                </a:lnTo>
                <a:lnTo>
                  <a:pt x="82490" y="17380"/>
                </a:lnTo>
                <a:lnTo>
                  <a:pt x="82500" y="17400"/>
                </a:lnTo>
                <a:lnTo>
                  <a:pt x="82500" y="17420"/>
                </a:lnTo>
                <a:lnTo>
                  <a:pt x="82490" y="17430"/>
                </a:lnTo>
                <a:lnTo>
                  <a:pt x="82440" y="17520"/>
                </a:lnTo>
                <a:lnTo>
                  <a:pt x="82430" y="17600"/>
                </a:lnTo>
                <a:lnTo>
                  <a:pt x="82400" y="17630"/>
                </a:lnTo>
                <a:lnTo>
                  <a:pt x="82370" y="17640"/>
                </a:lnTo>
                <a:lnTo>
                  <a:pt x="82330" y="17610"/>
                </a:lnTo>
                <a:lnTo>
                  <a:pt x="82310" y="17560"/>
                </a:lnTo>
                <a:lnTo>
                  <a:pt x="82310" y="17500"/>
                </a:lnTo>
                <a:lnTo>
                  <a:pt x="82330" y="17450"/>
                </a:lnTo>
                <a:lnTo>
                  <a:pt x="82350" y="17400"/>
                </a:lnTo>
                <a:lnTo>
                  <a:pt x="82360" y="17380"/>
                </a:lnTo>
                <a:lnTo>
                  <a:pt x="82380" y="17370"/>
                </a:lnTo>
                <a:lnTo>
                  <a:pt x="82390" y="17350"/>
                </a:lnTo>
                <a:lnTo>
                  <a:pt x="82420" y="17350"/>
                </a:lnTo>
                <a:close/>
                <a:moveTo>
                  <a:pt x="82120" y="16820"/>
                </a:moveTo>
                <a:lnTo>
                  <a:pt x="82150" y="16830"/>
                </a:lnTo>
                <a:lnTo>
                  <a:pt x="82150" y="16870"/>
                </a:lnTo>
                <a:lnTo>
                  <a:pt x="82140" y="16930"/>
                </a:lnTo>
                <a:lnTo>
                  <a:pt x="82120" y="16940"/>
                </a:lnTo>
                <a:lnTo>
                  <a:pt x="82090" y="16970"/>
                </a:lnTo>
                <a:lnTo>
                  <a:pt x="82070" y="17000"/>
                </a:lnTo>
                <a:lnTo>
                  <a:pt x="82100" y="17040"/>
                </a:lnTo>
                <a:lnTo>
                  <a:pt x="82070" y="17110"/>
                </a:lnTo>
                <a:lnTo>
                  <a:pt x="82030" y="17180"/>
                </a:lnTo>
                <a:lnTo>
                  <a:pt x="82000" y="17230"/>
                </a:lnTo>
                <a:lnTo>
                  <a:pt x="81970" y="17130"/>
                </a:lnTo>
                <a:lnTo>
                  <a:pt x="81970" y="17100"/>
                </a:lnTo>
                <a:lnTo>
                  <a:pt x="81990" y="17000"/>
                </a:lnTo>
                <a:lnTo>
                  <a:pt x="82100" y="16830"/>
                </a:lnTo>
                <a:lnTo>
                  <a:pt x="82120" y="16820"/>
                </a:lnTo>
                <a:close/>
                <a:moveTo>
                  <a:pt x="74510" y="17120"/>
                </a:moveTo>
                <a:lnTo>
                  <a:pt x="74450" y="17160"/>
                </a:lnTo>
                <a:lnTo>
                  <a:pt x="74420" y="17200"/>
                </a:lnTo>
                <a:lnTo>
                  <a:pt x="74600" y="17270"/>
                </a:lnTo>
                <a:lnTo>
                  <a:pt x="74610" y="17290"/>
                </a:lnTo>
                <a:lnTo>
                  <a:pt x="74590" y="17300"/>
                </a:lnTo>
                <a:lnTo>
                  <a:pt x="74570" y="17300"/>
                </a:lnTo>
                <a:lnTo>
                  <a:pt x="74550" y="17310"/>
                </a:lnTo>
                <a:lnTo>
                  <a:pt x="74530" y="17320"/>
                </a:lnTo>
                <a:lnTo>
                  <a:pt x="74520" y="17330"/>
                </a:lnTo>
                <a:lnTo>
                  <a:pt x="74510" y="17340"/>
                </a:lnTo>
                <a:lnTo>
                  <a:pt x="74500" y="17350"/>
                </a:lnTo>
                <a:lnTo>
                  <a:pt x="74480" y="17360"/>
                </a:lnTo>
                <a:lnTo>
                  <a:pt x="74470" y="17360"/>
                </a:lnTo>
                <a:lnTo>
                  <a:pt x="74450" y="17340"/>
                </a:lnTo>
                <a:lnTo>
                  <a:pt x="74430" y="17330"/>
                </a:lnTo>
                <a:lnTo>
                  <a:pt x="74420" y="17330"/>
                </a:lnTo>
                <a:lnTo>
                  <a:pt x="74410" y="17310"/>
                </a:lnTo>
                <a:lnTo>
                  <a:pt x="74420" y="17290"/>
                </a:lnTo>
                <a:lnTo>
                  <a:pt x="74430" y="17280"/>
                </a:lnTo>
                <a:lnTo>
                  <a:pt x="74420" y="17270"/>
                </a:lnTo>
                <a:lnTo>
                  <a:pt x="74420" y="17250"/>
                </a:lnTo>
                <a:lnTo>
                  <a:pt x="74410" y="17240"/>
                </a:lnTo>
                <a:lnTo>
                  <a:pt x="74390" y="17260"/>
                </a:lnTo>
                <a:lnTo>
                  <a:pt x="74350" y="17320"/>
                </a:lnTo>
                <a:lnTo>
                  <a:pt x="74340" y="17330"/>
                </a:lnTo>
                <a:lnTo>
                  <a:pt x="74310" y="17350"/>
                </a:lnTo>
                <a:lnTo>
                  <a:pt x="74290" y="17380"/>
                </a:lnTo>
                <a:lnTo>
                  <a:pt x="74270" y="17410"/>
                </a:lnTo>
                <a:lnTo>
                  <a:pt x="74250" y="17430"/>
                </a:lnTo>
                <a:lnTo>
                  <a:pt x="74180" y="17450"/>
                </a:lnTo>
                <a:lnTo>
                  <a:pt x="74050" y="17450"/>
                </a:lnTo>
                <a:lnTo>
                  <a:pt x="73990" y="17470"/>
                </a:lnTo>
                <a:lnTo>
                  <a:pt x="73980" y="17460"/>
                </a:lnTo>
                <a:lnTo>
                  <a:pt x="73970" y="17440"/>
                </a:lnTo>
                <a:lnTo>
                  <a:pt x="73950" y="17430"/>
                </a:lnTo>
                <a:lnTo>
                  <a:pt x="73940" y="17430"/>
                </a:lnTo>
                <a:lnTo>
                  <a:pt x="73960" y="17420"/>
                </a:lnTo>
                <a:lnTo>
                  <a:pt x="73970" y="17420"/>
                </a:lnTo>
                <a:lnTo>
                  <a:pt x="73910" y="17390"/>
                </a:lnTo>
                <a:lnTo>
                  <a:pt x="73870" y="17380"/>
                </a:lnTo>
                <a:lnTo>
                  <a:pt x="73770" y="17390"/>
                </a:lnTo>
                <a:lnTo>
                  <a:pt x="73680" y="17350"/>
                </a:lnTo>
                <a:lnTo>
                  <a:pt x="73600" y="17350"/>
                </a:lnTo>
                <a:lnTo>
                  <a:pt x="73580" y="17340"/>
                </a:lnTo>
                <a:lnTo>
                  <a:pt x="73550" y="17330"/>
                </a:lnTo>
                <a:lnTo>
                  <a:pt x="73490" y="17300"/>
                </a:lnTo>
                <a:lnTo>
                  <a:pt x="73460" y="17280"/>
                </a:lnTo>
                <a:lnTo>
                  <a:pt x="73430" y="17270"/>
                </a:lnTo>
                <a:lnTo>
                  <a:pt x="73420" y="17260"/>
                </a:lnTo>
                <a:lnTo>
                  <a:pt x="73380" y="17220"/>
                </a:lnTo>
                <a:lnTo>
                  <a:pt x="73370" y="17210"/>
                </a:lnTo>
                <a:lnTo>
                  <a:pt x="73280" y="17180"/>
                </a:lnTo>
                <a:lnTo>
                  <a:pt x="73240" y="17160"/>
                </a:lnTo>
                <a:lnTo>
                  <a:pt x="73210" y="17150"/>
                </a:lnTo>
                <a:lnTo>
                  <a:pt x="73180" y="17100"/>
                </a:lnTo>
                <a:lnTo>
                  <a:pt x="73240" y="17070"/>
                </a:lnTo>
                <a:lnTo>
                  <a:pt x="73490" y="16980"/>
                </a:lnTo>
                <a:lnTo>
                  <a:pt x="73500" y="16970"/>
                </a:lnTo>
                <a:lnTo>
                  <a:pt x="73500" y="16960"/>
                </a:lnTo>
                <a:lnTo>
                  <a:pt x="73500" y="16950"/>
                </a:lnTo>
                <a:lnTo>
                  <a:pt x="73540" y="16940"/>
                </a:lnTo>
                <a:lnTo>
                  <a:pt x="73560" y="16930"/>
                </a:lnTo>
                <a:lnTo>
                  <a:pt x="73620" y="16920"/>
                </a:lnTo>
                <a:lnTo>
                  <a:pt x="73660" y="16900"/>
                </a:lnTo>
                <a:lnTo>
                  <a:pt x="73770" y="16840"/>
                </a:lnTo>
                <a:lnTo>
                  <a:pt x="73800" y="16830"/>
                </a:lnTo>
                <a:lnTo>
                  <a:pt x="73850" y="16820"/>
                </a:lnTo>
                <a:lnTo>
                  <a:pt x="73930" y="16810"/>
                </a:lnTo>
                <a:lnTo>
                  <a:pt x="74010" y="16790"/>
                </a:lnTo>
                <a:lnTo>
                  <a:pt x="74060" y="16790"/>
                </a:lnTo>
                <a:lnTo>
                  <a:pt x="74180" y="16820"/>
                </a:lnTo>
                <a:lnTo>
                  <a:pt x="74200" y="16810"/>
                </a:lnTo>
                <a:lnTo>
                  <a:pt x="74230" y="16780"/>
                </a:lnTo>
                <a:lnTo>
                  <a:pt x="74270" y="16750"/>
                </a:lnTo>
                <a:lnTo>
                  <a:pt x="74310" y="16730"/>
                </a:lnTo>
                <a:lnTo>
                  <a:pt x="74380" y="16700"/>
                </a:lnTo>
                <a:lnTo>
                  <a:pt x="74400" y="16700"/>
                </a:lnTo>
                <a:lnTo>
                  <a:pt x="74420" y="16700"/>
                </a:lnTo>
                <a:lnTo>
                  <a:pt x="74440" y="16710"/>
                </a:lnTo>
                <a:lnTo>
                  <a:pt x="74450" y="16730"/>
                </a:lnTo>
                <a:lnTo>
                  <a:pt x="74440" y="16830"/>
                </a:lnTo>
                <a:lnTo>
                  <a:pt x="74550" y="16900"/>
                </a:lnTo>
                <a:lnTo>
                  <a:pt x="74570" y="16930"/>
                </a:lnTo>
                <a:lnTo>
                  <a:pt x="74600" y="16970"/>
                </a:lnTo>
                <a:lnTo>
                  <a:pt x="74610" y="17010"/>
                </a:lnTo>
                <a:lnTo>
                  <a:pt x="74610" y="17040"/>
                </a:lnTo>
                <a:lnTo>
                  <a:pt x="74590" y="17050"/>
                </a:lnTo>
                <a:lnTo>
                  <a:pt x="74570" y="17050"/>
                </a:lnTo>
                <a:lnTo>
                  <a:pt x="74570" y="17060"/>
                </a:lnTo>
                <a:lnTo>
                  <a:pt x="74560" y="17100"/>
                </a:lnTo>
                <a:lnTo>
                  <a:pt x="74550" y="17110"/>
                </a:lnTo>
                <a:lnTo>
                  <a:pt x="74530" y="17110"/>
                </a:lnTo>
                <a:lnTo>
                  <a:pt x="74510" y="17120"/>
                </a:lnTo>
                <a:close/>
                <a:moveTo>
                  <a:pt x="73650" y="15680"/>
                </a:moveTo>
                <a:lnTo>
                  <a:pt x="73670" y="15710"/>
                </a:lnTo>
                <a:lnTo>
                  <a:pt x="73650" y="15730"/>
                </a:lnTo>
                <a:lnTo>
                  <a:pt x="73600" y="15780"/>
                </a:lnTo>
                <a:lnTo>
                  <a:pt x="73600" y="15770"/>
                </a:lnTo>
                <a:lnTo>
                  <a:pt x="73590" y="15760"/>
                </a:lnTo>
                <a:lnTo>
                  <a:pt x="73590" y="15750"/>
                </a:lnTo>
                <a:lnTo>
                  <a:pt x="73590" y="15730"/>
                </a:lnTo>
                <a:lnTo>
                  <a:pt x="73510" y="15790"/>
                </a:lnTo>
                <a:lnTo>
                  <a:pt x="73460" y="15820"/>
                </a:lnTo>
                <a:lnTo>
                  <a:pt x="73410" y="15830"/>
                </a:lnTo>
                <a:lnTo>
                  <a:pt x="73490" y="15780"/>
                </a:lnTo>
                <a:lnTo>
                  <a:pt x="73500" y="15760"/>
                </a:lnTo>
                <a:lnTo>
                  <a:pt x="73490" y="15750"/>
                </a:lnTo>
                <a:lnTo>
                  <a:pt x="73470" y="15760"/>
                </a:lnTo>
                <a:lnTo>
                  <a:pt x="73450" y="15770"/>
                </a:lnTo>
                <a:lnTo>
                  <a:pt x="73440" y="15780"/>
                </a:lnTo>
                <a:lnTo>
                  <a:pt x="73410" y="15780"/>
                </a:lnTo>
                <a:lnTo>
                  <a:pt x="73270" y="15780"/>
                </a:lnTo>
                <a:lnTo>
                  <a:pt x="73240" y="15760"/>
                </a:lnTo>
                <a:lnTo>
                  <a:pt x="73250" y="15730"/>
                </a:lnTo>
                <a:lnTo>
                  <a:pt x="73280" y="15700"/>
                </a:lnTo>
                <a:lnTo>
                  <a:pt x="73460" y="15640"/>
                </a:lnTo>
                <a:lnTo>
                  <a:pt x="73500" y="15640"/>
                </a:lnTo>
                <a:lnTo>
                  <a:pt x="73540" y="15660"/>
                </a:lnTo>
                <a:lnTo>
                  <a:pt x="73580" y="15670"/>
                </a:lnTo>
                <a:lnTo>
                  <a:pt x="73620" y="15670"/>
                </a:lnTo>
                <a:lnTo>
                  <a:pt x="73650" y="15680"/>
                </a:lnTo>
                <a:close/>
                <a:moveTo>
                  <a:pt x="75830" y="15360"/>
                </a:moveTo>
                <a:lnTo>
                  <a:pt x="75840" y="15370"/>
                </a:lnTo>
                <a:lnTo>
                  <a:pt x="75860" y="15400"/>
                </a:lnTo>
                <a:lnTo>
                  <a:pt x="75860" y="15420"/>
                </a:lnTo>
                <a:lnTo>
                  <a:pt x="75860" y="15510"/>
                </a:lnTo>
                <a:lnTo>
                  <a:pt x="75790" y="15810"/>
                </a:lnTo>
                <a:lnTo>
                  <a:pt x="75750" y="15890"/>
                </a:lnTo>
                <a:lnTo>
                  <a:pt x="75740" y="15930"/>
                </a:lnTo>
                <a:lnTo>
                  <a:pt x="75730" y="15970"/>
                </a:lnTo>
                <a:lnTo>
                  <a:pt x="75720" y="16020"/>
                </a:lnTo>
                <a:lnTo>
                  <a:pt x="75690" y="16050"/>
                </a:lnTo>
                <a:lnTo>
                  <a:pt x="75650" y="16060"/>
                </a:lnTo>
                <a:lnTo>
                  <a:pt x="75620" y="16050"/>
                </a:lnTo>
                <a:lnTo>
                  <a:pt x="75590" y="16010"/>
                </a:lnTo>
                <a:lnTo>
                  <a:pt x="75560" y="15990"/>
                </a:lnTo>
                <a:lnTo>
                  <a:pt x="75540" y="16000"/>
                </a:lnTo>
                <a:lnTo>
                  <a:pt x="75510" y="16010"/>
                </a:lnTo>
                <a:lnTo>
                  <a:pt x="75480" y="16030"/>
                </a:lnTo>
                <a:lnTo>
                  <a:pt x="75450" y="16030"/>
                </a:lnTo>
                <a:lnTo>
                  <a:pt x="75430" y="16010"/>
                </a:lnTo>
                <a:lnTo>
                  <a:pt x="75380" y="15940"/>
                </a:lnTo>
                <a:lnTo>
                  <a:pt x="75370" y="15920"/>
                </a:lnTo>
                <a:lnTo>
                  <a:pt x="75320" y="15880"/>
                </a:lnTo>
                <a:lnTo>
                  <a:pt x="75270" y="15850"/>
                </a:lnTo>
                <a:lnTo>
                  <a:pt x="75240" y="15830"/>
                </a:lnTo>
                <a:lnTo>
                  <a:pt x="75230" y="15800"/>
                </a:lnTo>
                <a:lnTo>
                  <a:pt x="75220" y="15790"/>
                </a:lnTo>
                <a:lnTo>
                  <a:pt x="75230" y="15760"/>
                </a:lnTo>
                <a:lnTo>
                  <a:pt x="75230" y="15750"/>
                </a:lnTo>
                <a:lnTo>
                  <a:pt x="75220" y="15740"/>
                </a:lnTo>
                <a:lnTo>
                  <a:pt x="75210" y="15730"/>
                </a:lnTo>
                <a:lnTo>
                  <a:pt x="75200" y="15720"/>
                </a:lnTo>
                <a:lnTo>
                  <a:pt x="75190" y="15690"/>
                </a:lnTo>
                <a:lnTo>
                  <a:pt x="75190" y="15670"/>
                </a:lnTo>
                <a:lnTo>
                  <a:pt x="75190" y="15660"/>
                </a:lnTo>
                <a:lnTo>
                  <a:pt x="75170" y="15640"/>
                </a:lnTo>
                <a:lnTo>
                  <a:pt x="75150" y="15620"/>
                </a:lnTo>
                <a:lnTo>
                  <a:pt x="75130" y="15610"/>
                </a:lnTo>
                <a:lnTo>
                  <a:pt x="75120" y="15600"/>
                </a:lnTo>
                <a:lnTo>
                  <a:pt x="75100" y="15570"/>
                </a:lnTo>
                <a:lnTo>
                  <a:pt x="75150" y="15540"/>
                </a:lnTo>
                <a:lnTo>
                  <a:pt x="75150" y="15500"/>
                </a:lnTo>
                <a:lnTo>
                  <a:pt x="75130" y="15450"/>
                </a:lnTo>
                <a:lnTo>
                  <a:pt x="75100" y="15410"/>
                </a:lnTo>
                <a:lnTo>
                  <a:pt x="75030" y="15340"/>
                </a:lnTo>
                <a:lnTo>
                  <a:pt x="75030" y="15310"/>
                </a:lnTo>
                <a:lnTo>
                  <a:pt x="75090" y="15270"/>
                </a:lnTo>
                <a:lnTo>
                  <a:pt x="75310" y="15220"/>
                </a:lnTo>
                <a:lnTo>
                  <a:pt x="75390" y="15180"/>
                </a:lnTo>
                <a:lnTo>
                  <a:pt x="75460" y="15150"/>
                </a:lnTo>
                <a:lnTo>
                  <a:pt x="75510" y="15140"/>
                </a:lnTo>
                <a:lnTo>
                  <a:pt x="75550" y="15150"/>
                </a:lnTo>
                <a:lnTo>
                  <a:pt x="75580" y="15180"/>
                </a:lnTo>
                <a:lnTo>
                  <a:pt x="75590" y="15210"/>
                </a:lnTo>
                <a:lnTo>
                  <a:pt x="75600" y="15230"/>
                </a:lnTo>
                <a:lnTo>
                  <a:pt x="75610" y="15230"/>
                </a:lnTo>
                <a:lnTo>
                  <a:pt x="75640" y="15210"/>
                </a:lnTo>
                <a:lnTo>
                  <a:pt x="75680" y="15200"/>
                </a:lnTo>
                <a:lnTo>
                  <a:pt x="75770" y="15190"/>
                </a:lnTo>
                <a:lnTo>
                  <a:pt x="75780" y="15190"/>
                </a:lnTo>
                <a:lnTo>
                  <a:pt x="75790" y="15190"/>
                </a:lnTo>
                <a:lnTo>
                  <a:pt x="75810" y="15210"/>
                </a:lnTo>
                <a:lnTo>
                  <a:pt x="75830" y="15230"/>
                </a:lnTo>
                <a:lnTo>
                  <a:pt x="75870" y="15290"/>
                </a:lnTo>
                <a:lnTo>
                  <a:pt x="75870" y="15310"/>
                </a:lnTo>
                <a:lnTo>
                  <a:pt x="75840" y="15340"/>
                </a:lnTo>
                <a:lnTo>
                  <a:pt x="75830" y="15360"/>
                </a:lnTo>
                <a:close/>
                <a:moveTo>
                  <a:pt x="75560" y="14920"/>
                </a:moveTo>
                <a:lnTo>
                  <a:pt x="75570" y="14930"/>
                </a:lnTo>
                <a:lnTo>
                  <a:pt x="75560" y="14940"/>
                </a:lnTo>
                <a:lnTo>
                  <a:pt x="75530" y="14950"/>
                </a:lnTo>
                <a:lnTo>
                  <a:pt x="75520" y="14950"/>
                </a:lnTo>
                <a:lnTo>
                  <a:pt x="75510" y="14950"/>
                </a:lnTo>
                <a:lnTo>
                  <a:pt x="75490" y="14960"/>
                </a:lnTo>
                <a:lnTo>
                  <a:pt x="75480" y="14960"/>
                </a:lnTo>
                <a:lnTo>
                  <a:pt x="75470" y="14980"/>
                </a:lnTo>
                <a:lnTo>
                  <a:pt x="75480" y="15000"/>
                </a:lnTo>
                <a:lnTo>
                  <a:pt x="75490" y="15000"/>
                </a:lnTo>
                <a:lnTo>
                  <a:pt x="75510" y="15000"/>
                </a:lnTo>
                <a:lnTo>
                  <a:pt x="75510" y="15020"/>
                </a:lnTo>
                <a:lnTo>
                  <a:pt x="75500" y="15030"/>
                </a:lnTo>
                <a:lnTo>
                  <a:pt x="75490" y="15040"/>
                </a:lnTo>
                <a:lnTo>
                  <a:pt x="75470" y="15050"/>
                </a:lnTo>
                <a:lnTo>
                  <a:pt x="75420" y="15070"/>
                </a:lnTo>
                <a:lnTo>
                  <a:pt x="75360" y="15100"/>
                </a:lnTo>
                <a:lnTo>
                  <a:pt x="75330" y="15110"/>
                </a:lnTo>
                <a:lnTo>
                  <a:pt x="75250" y="15120"/>
                </a:lnTo>
                <a:lnTo>
                  <a:pt x="74970" y="15180"/>
                </a:lnTo>
                <a:lnTo>
                  <a:pt x="74820" y="15190"/>
                </a:lnTo>
                <a:lnTo>
                  <a:pt x="74750" y="15210"/>
                </a:lnTo>
                <a:lnTo>
                  <a:pt x="74750" y="15190"/>
                </a:lnTo>
                <a:lnTo>
                  <a:pt x="74770" y="15180"/>
                </a:lnTo>
                <a:lnTo>
                  <a:pt x="74780" y="15180"/>
                </a:lnTo>
                <a:lnTo>
                  <a:pt x="74740" y="15180"/>
                </a:lnTo>
                <a:lnTo>
                  <a:pt x="74710" y="15170"/>
                </a:lnTo>
                <a:lnTo>
                  <a:pt x="74680" y="15170"/>
                </a:lnTo>
                <a:lnTo>
                  <a:pt x="74670" y="15210"/>
                </a:lnTo>
                <a:lnTo>
                  <a:pt x="74660" y="15210"/>
                </a:lnTo>
                <a:lnTo>
                  <a:pt x="74640" y="15180"/>
                </a:lnTo>
                <a:lnTo>
                  <a:pt x="74610" y="15190"/>
                </a:lnTo>
                <a:lnTo>
                  <a:pt x="74530" y="15220"/>
                </a:lnTo>
                <a:lnTo>
                  <a:pt x="74550" y="15190"/>
                </a:lnTo>
                <a:lnTo>
                  <a:pt x="74590" y="15170"/>
                </a:lnTo>
                <a:lnTo>
                  <a:pt x="74610" y="15150"/>
                </a:lnTo>
                <a:lnTo>
                  <a:pt x="74600" y="15110"/>
                </a:lnTo>
                <a:lnTo>
                  <a:pt x="74630" y="15080"/>
                </a:lnTo>
                <a:lnTo>
                  <a:pt x="74630" y="15000"/>
                </a:lnTo>
                <a:lnTo>
                  <a:pt x="74660" y="14970"/>
                </a:lnTo>
                <a:lnTo>
                  <a:pt x="74660" y="15000"/>
                </a:lnTo>
                <a:lnTo>
                  <a:pt x="74670" y="15000"/>
                </a:lnTo>
                <a:lnTo>
                  <a:pt x="74670" y="14980"/>
                </a:lnTo>
                <a:lnTo>
                  <a:pt x="74690" y="14960"/>
                </a:lnTo>
                <a:lnTo>
                  <a:pt x="74710" y="14960"/>
                </a:lnTo>
                <a:lnTo>
                  <a:pt x="74740" y="14970"/>
                </a:lnTo>
                <a:lnTo>
                  <a:pt x="74720" y="15020"/>
                </a:lnTo>
                <a:lnTo>
                  <a:pt x="74770" y="15040"/>
                </a:lnTo>
                <a:lnTo>
                  <a:pt x="74830" y="15030"/>
                </a:lnTo>
                <a:lnTo>
                  <a:pt x="74860" y="14970"/>
                </a:lnTo>
                <a:lnTo>
                  <a:pt x="74880" y="14980"/>
                </a:lnTo>
                <a:lnTo>
                  <a:pt x="74890" y="15000"/>
                </a:lnTo>
                <a:lnTo>
                  <a:pt x="74900" y="15010"/>
                </a:lnTo>
                <a:lnTo>
                  <a:pt x="74900" y="15030"/>
                </a:lnTo>
                <a:lnTo>
                  <a:pt x="74960" y="14990"/>
                </a:lnTo>
                <a:lnTo>
                  <a:pt x="74990" y="14980"/>
                </a:lnTo>
                <a:lnTo>
                  <a:pt x="75020" y="14990"/>
                </a:lnTo>
                <a:lnTo>
                  <a:pt x="75010" y="15000"/>
                </a:lnTo>
                <a:lnTo>
                  <a:pt x="75040" y="15010"/>
                </a:lnTo>
                <a:lnTo>
                  <a:pt x="75060" y="15010"/>
                </a:lnTo>
                <a:lnTo>
                  <a:pt x="75070" y="14990"/>
                </a:lnTo>
                <a:lnTo>
                  <a:pt x="75090" y="14990"/>
                </a:lnTo>
                <a:lnTo>
                  <a:pt x="75120" y="14990"/>
                </a:lnTo>
                <a:lnTo>
                  <a:pt x="75160" y="15010"/>
                </a:lnTo>
                <a:lnTo>
                  <a:pt x="75190" y="15020"/>
                </a:lnTo>
                <a:lnTo>
                  <a:pt x="75240" y="15000"/>
                </a:lnTo>
                <a:lnTo>
                  <a:pt x="75290" y="14980"/>
                </a:lnTo>
                <a:lnTo>
                  <a:pt x="75330" y="14970"/>
                </a:lnTo>
                <a:lnTo>
                  <a:pt x="75360" y="15000"/>
                </a:lnTo>
                <a:lnTo>
                  <a:pt x="75360" y="14980"/>
                </a:lnTo>
                <a:lnTo>
                  <a:pt x="75350" y="14960"/>
                </a:lnTo>
                <a:lnTo>
                  <a:pt x="75360" y="14940"/>
                </a:lnTo>
                <a:lnTo>
                  <a:pt x="75330" y="14900"/>
                </a:lnTo>
                <a:lnTo>
                  <a:pt x="75330" y="14880"/>
                </a:lnTo>
                <a:lnTo>
                  <a:pt x="75350" y="14890"/>
                </a:lnTo>
                <a:lnTo>
                  <a:pt x="75360" y="14900"/>
                </a:lnTo>
                <a:lnTo>
                  <a:pt x="75400" y="14900"/>
                </a:lnTo>
                <a:lnTo>
                  <a:pt x="75430" y="14900"/>
                </a:lnTo>
                <a:lnTo>
                  <a:pt x="75440" y="14900"/>
                </a:lnTo>
                <a:lnTo>
                  <a:pt x="75470" y="14890"/>
                </a:lnTo>
                <a:lnTo>
                  <a:pt x="75480" y="14890"/>
                </a:lnTo>
                <a:lnTo>
                  <a:pt x="75500" y="14900"/>
                </a:lnTo>
                <a:lnTo>
                  <a:pt x="75530" y="14920"/>
                </a:lnTo>
                <a:lnTo>
                  <a:pt x="75560" y="14920"/>
                </a:lnTo>
                <a:close/>
                <a:moveTo>
                  <a:pt x="75080" y="14240"/>
                </a:moveTo>
                <a:lnTo>
                  <a:pt x="75100" y="14270"/>
                </a:lnTo>
                <a:lnTo>
                  <a:pt x="75100" y="14300"/>
                </a:lnTo>
                <a:lnTo>
                  <a:pt x="75090" y="14330"/>
                </a:lnTo>
                <a:lnTo>
                  <a:pt x="75040" y="14400"/>
                </a:lnTo>
                <a:lnTo>
                  <a:pt x="75010" y="14430"/>
                </a:lnTo>
                <a:lnTo>
                  <a:pt x="74920" y="14450"/>
                </a:lnTo>
                <a:lnTo>
                  <a:pt x="74890" y="14450"/>
                </a:lnTo>
                <a:lnTo>
                  <a:pt x="74870" y="14430"/>
                </a:lnTo>
                <a:lnTo>
                  <a:pt x="74900" y="14420"/>
                </a:lnTo>
                <a:lnTo>
                  <a:pt x="74930" y="14350"/>
                </a:lnTo>
                <a:lnTo>
                  <a:pt x="74920" y="14300"/>
                </a:lnTo>
                <a:lnTo>
                  <a:pt x="74860" y="14320"/>
                </a:lnTo>
                <a:lnTo>
                  <a:pt x="74860" y="14330"/>
                </a:lnTo>
                <a:lnTo>
                  <a:pt x="74850" y="14360"/>
                </a:lnTo>
                <a:lnTo>
                  <a:pt x="74840" y="14370"/>
                </a:lnTo>
                <a:lnTo>
                  <a:pt x="74830" y="14380"/>
                </a:lnTo>
                <a:lnTo>
                  <a:pt x="74800" y="14390"/>
                </a:lnTo>
                <a:lnTo>
                  <a:pt x="74790" y="14400"/>
                </a:lnTo>
                <a:lnTo>
                  <a:pt x="74770" y="14410"/>
                </a:lnTo>
                <a:lnTo>
                  <a:pt x="74660" y="14420"/>
                </a:lnTo>
                <a:lnTo>
                  <a:pt x="74670" y="14400"/>
                </a:lnTo>
                <a:lnTo>
                  <a:pt x="74700" y="14390"/>
                </a:lnTo>
                <a:lnTo>
                  <a:pt x="74720" y="14380"/>
                </a:lnTo>
                <a:lnTo>
                  <a:pt x="74720" y="14350"/>
                </a:lnTo>
                <a:lnTo>
                  <a:pt x="74690" y="14360"/>
                </a:lnTo>
                <a:lnTo>
                  <a:pt x="74670" y="14350"/>
                </a:lnTo>
                <a:lnTo>
                  <a:pt x="74650" y="14330"/>
                </a:lnTo>
                <a:lnTo>
                  <a:pt x="74640" y="14300"/>
                </a:lnTo>
                <a:lnTo>
                  <a:pt x="74660" y="14300"/>
                </a:lnTo>
                <a:lnTo>
                  <a:pt x="74670" y="14310"/>
                </a:lnTo>
                <a:lnTo>
                  <a:pt x="74680" y="14310"/>
                </a:lnTo>
                <a:lnTo>
                  <a:pt x="74680" y="14320"/>
                </a:lnTo>
                <a:lnTo>
                  <a:pt x="74700" y="14300"/>
                </a:lnTo>
                <a:lnTo>
                  <a:pt x="74720" y="14270"/>
                </a:lnTo>
                <a:lnTo>
                  <a:pt x="74740" y="14250"/>
                </a:lnTo>
                <a:lnTo>
                  <a:pt x="74750" y="14260"/>
                </a:lnTo>
                <a:lnTo>
                  <a:pt x="74760" y="14300"/>
                </a:lnTo>
                <a:lnTo>
                  <a:pt x="74780" y="14310"/>
                </a:lnTo>
                <a:lnTo>
                  <a:pt x="74800" y="14310"/>
                </a:lnTo>
                <a:lnTo>
                  <a:pt x="74830" y="14300"/>
                </a:lnTo>
                <a:lnTo>
                  <a:pt x="74850" y="14280"/>
                </a:lnTo>
                <a:lnTo>
                  <a:pt x="74870" y="14260"/>
                </a:lnTo>
                <a:lnTo>
                  <a:pt x="74890" y="14240"/>
                </a:lnTo>
                <a:lnTo>
                  <a:pt x="74940" y="14230"/>
                </a:lnTo>
                <a:lnTo>
                  <a:pt x="74950" y="14220"/>
                </a:lnTo>
                <a:lnTo>
                  <a:pt x="74960" y="14210"/>
                </a:lnTo>
                <a:lnTo>
                  <a:pt x="74960" y="14200"/>
                </a:lnTo>
                <a:lnTo>
                  <a:pt x="74980" y="14190"/>
                </a:lnTo>
                <a:lnTo>
                  <a:pt x="74990" y="14200"/>
                </a:lnTo>
                <a:lnTo>
                  <a:pt x="75020" y="14210"/>
                </a:lnTo>
                <a:lnTo>
                  <a:pt x="75070" y="14230"/>
                </a:lnTo>
                <a:lnTo>
                  <a:pt x="75080" y="14240"/>
                </a:lnTo>
                <a:close/>
                <a:moveTo>
                  <a:pt x="76310" y="13850"/>
                </a:moveTo>
                <a:lnTo>
                  <a:pt x="76330" y="13880"/>
                </a:lnTo>
                <a:lnTo>
                  <a:pt x="76390" y="13930"/>
                </a:lnTo>
                <a:lnTo>
                  <a:pt x="76400" y="13950"/>
                </a:lnTo>
                <a:lnTo>
                  <a:pt x="76390" y="13970"/>
                </a:lnTo>
                <a:lnTo>
                  <a:pt x="76350" y="13970"/>
                </a:lnTo>
                <a:lnTo>
                  <a:pt x="76340" y="13990"/>
                </a:lnTo>
                <a:lnTo>
                  <a:pt x="76330" y="14020"/>
                </a:lnTo>
                <a:lnTo>
                  <a:pt x="76310" y="14030"/>
                </a:lnTo>
                <a:lnTo>
                  <a:pt x="76290" y="14050"/>
                </a:lnTo>
                <a:lnTo>
                  <a:pt x="76280" y="14080"/>
                </a:lnTo>
                <a:lnTo>
                  <a:pt x="76270" y="14080"/>
                </a:lnTo>
                <a:lnTo>
                  <a:pt x="76250" y="14070"/>
                </a:lnTo>
                <a:lnTo>
                  <a:pt x="76240" y="14070"/>
                </a:lnTo>
                <a:lnTo>
                  <a:pt x="76240" y="14110"/>
                </a:lnTo>
                <a:lnTo>
                  <a:pt x="76220" y="14140"/>
                </a:lnTo>
                <a:lnTo>
                  <a:pt x="76190" y="14150"/>
                </a:lnTo>
                <a:lnTo>
                  <a:pt x="76150" y="14130"/>
                </a:lnTo>
                <a:lnTo>
                  <a:pt x="76080" y="14070"/>
                </a:lnTo>
                <a:lnTo>
                  <a:pt x="76030" y="14040"/>
                </a:lnTo>
                <a:lnTo>
                  <a:pt x="76010" y="14050"/>
                </a:lnTo>
                <a:lnTo>
                  <a:pt x="76000" y="14040"/>
                </a:lnTo>
                <a:lnTo>
                  <a:pt x="75940" y="14040"/>
                </a:lnTo>
                <a:lnTo>
                  <a:pt x="75930" y="14030"/>
                </a:lnTo>
                <a:lnTo>
                  <a:pt x="75920" y="14020"/>
                </a:lnTo>
                <a:lnTo>
                  <a:pt x="75890" y="14030"/>
                </a:lnTo>
                <a:lnTo>
                  <a:pt x="75860" y="14040"/>
                </a:lnTo>
                <a:lnTo>
                  <a:pt x="75770" y="14110"/>
                </a:lnTo>
                <a:lnTo>
                  <a:pt x="75760" y="14080"/>
                </a:lnTo>
                <a:lnTo>
                  <a:pt x="75750" y="14070"/>
                </a:lnTo>
                <a:lnTo>
                  <a:pt x="75710" y="14080"/>
                </a:lnTo>
                <a:lnTo>
                  <a:pt x="75700" y="14090"/>
                </a:lnTo>
                <a:lnTo>
                  <a:pt x="75690" y="14090"/>
                </a:lnTo>
                <a:lnTo>
                  <a:pt x="75680" y="14090"/>
                </a:lnTo>
                <a:lnTo>
                  <a:pt x="75660" y="14090"/>
                </a:lnTo>
                <a:lnTo>
                  <a:pt x="75640" y="14070"/>
                </a:lnTo>
                <a:lnTo>
                  <a:pt x="75630" y="14070"/>
                </a:lnTo>
                <a:lnTo>
                  <a:pt x="75580" y="14010"/>
                </a:lnTo>
                <a:lnTo>
                  <a:pt x="75530" y="13970"/>
                </a:lnTo>
                <a:lnTo>
                  <a:pt x="75520" y="13960"/>
                </a:lnTo>
                <a:lnTo>
                  <a:pt x="75540" y="13950"/>
                </a:lnTo>
                <a:lnTo>
                  <a:pt x="75510" y="13900"/>
                </a:lnTo>
                <a:lnTo>
                  <a:pt x="75480" y="13880"/>
                </a:lnTo>
                <a:lnTo>
                  <a:pt x="75450" y="13880"/>
                </a:lnTo>
                <a:lnTo>
                  <a:pt x="75390" y="13870"/>
                </a:lnTo>
                <a:lnTo>
                  <a:pt x="75360" y="13870"/>
                </a:lnTo>
                <a:lnTo>
                  <a:pt x="75340" y="13860"/>
                </a:lnTo>
                <a:lnTo>
                  <a:pt x="75320" y="13860"/>
                </a:lnTo>
                <a:lnTo>
                  <a:pt x="75310" y="13830"/>
                </a:lnTo>
                <a:lnTo>
                  <a:pt x="75320" y="13800"/>
                </a:lnTo>
                <a:lnTo>
                  <a:pt x="75310" y="13760"/>
                </a:lnTo>
                <a:lnTo>
                  <a:pt x="75300" y="13740"/>
                </a:lnTo>
                <a:lnTo>
                  <a:pt x="75190" y="13640"/>
                </a:lnTo>
                <a:lnTo>
                  <a:pt x="75170" y="13610"/>
                </a:lnTo>
                <a:lnTo>
                  <a:pt x="75160" y="13570"/>
                </a:lnTo>
                <a:lnTo>
                  <a:pt x="75140" y="13570"/>
                </a:lnTo>
                <a:lnTo>
                  <a:pt x="75130" y="13570"/>
                </a:lnTo>
                <a:lnTo>
                  <a:pt x="75100" y="13570"/>
                </a:lnTo>
                <a:lnTo>
                  <a:pt x="75110" y="13550"/>
                </a:lnTo>
                <a:lnTo>
                  <a:pt x="75120" y="13540"/>
                </a:lnTo>
                <a:lnTo>
                  <a:pt x="75080" y="13540"/>
                </a:lnTo>
                <a:lnTo>
                  <a:pt x="75030" y="13540"/>
                </a:lnTo>
                <a:lnTo>
                  <a:pt x="74980" y="13550"/>
                </a:lnTo>
                <a:lnTo>
                  <a:pt x="74960" y="13570"/>
                </a:lnTo>
                <a:lnTo>
                  <a:pt x="75000" y="13580"/>
                </a:lnTo>
                <a:lnTo>
                  <a:pt x="75020" y="13590"/>
                </a:lnTo>
                <a:lnTo>
                  <a:pt x="75040" y="13610"/>
                </a:lnTo>
                <a:lnTo>
                  <a:pt x="75000" y="13610"/>
                </a:lnTo>
                <a:lnTo>
                  <a:pt x="74980" y="13630"/>
                </a:lnTo>
                <a:lnTo>
                  <a:pt x="74990" y="13660"/>
                </a:lnTo>
                <a:lnTo>
                  <a:pt x="75060" y="13690"/>
                </a:lnTo>
                <a:lnTo>
                  <a:pt x="75090" y="13720"/>
                </a:lnTo>
                <a:lnTo>
                  <a:pt x="75160" y="13810"/>
                </a:lnTo>
                <a:lnTo>
                  <a:pt x="75200" y="13890"/>
                </a:lnTo>
                <a:lnTo>
                  <a:pt x="75210" y="13930"/>
                </a:lnTo>
                <a:lnTo>
                  <a:pt x="75230" y="13950"/>
                </a:lnTo>
                <a:lnTo>
                  <a:pt x="75310" y="13990"/>
                </a:lnTo>
                <a:lnTo>
                  <a:pt x="75350" y="14010"/>
                </a:lnTo>
                <a:lnTo>
                  <a:pt x="75360" y="13980"/>
                </a:lnTo>
                <a:lnTo>
                  <a:pt x="75370" y="13960"/>
                </a:lnTo>
                <a:lnTo>
                  <a:pt x="75380" y="13960"/>
                </a:lnTo>
                <a:lnTo>
                  <a:pt x="75470" y="13960"/>
                </a:lnTo>
                <a:lnTo>
                  <a:pt x="75500" y="13970"/>
                </a:lnTo>
                <a:lnTo>
                  <a:pt x="75510" y="13980"/>
                </a:lnTo>
                <a:lnTo>
                  <a:pt x="75520" y="14000"/>
                </a:lnTo>
                <a:lnTo>
                  <a:pt x="75530" y="14010"/>
                </a:lnTo>
                <a:lnTo>
                  <a:pt x="75550" y="14020"/>
                </a:lnTo>
                <a:lnTo>
                  <a:pt x="75560" y="14030"/>
                </a:lnTo>
                <a:lnTo>
                  <a:pt x="75580" y="14050"/>
                </a:lnTo>
                <a:lnTo>
                  <a:pt x="75600" y="14090"/>
                </a:lnTo>
                <a:lnTo>
                  <a:pt x="75620" y="14110"/>
                </a:lnTo>
                <a:lnTo>
                  <a:pt x="75600" y="14120"/>
                </a:lnTo>
                <a:lnTo>
                  <a:pt x="75590" y="14130"/>
                </a:lnTo>
                <a:lnTo>
                  <a:pt x="75570" y="14150"/>
                </a:lnTo>
                <a:lnTo>
                  <a:pt x="75560" y="14170"/>
                </a:lnTo>
                <a:lnTo>
                  <a:pt x="75560" y="14180"/>
                </a:lnTo>
                <a:lnTo>
                  <a:pt x="75540" y="14200"/>
                </a:lnTo>
                <a:lnTo>
                  <a:pt x="75450" y="14230"/>
                </a:lnTo>
                <a:lnTo>
                  <a:pt x="75280" y="14260"/>
                </a:lnTo>
                <a:lnTo>
                  <a:pt x="75240" y="14260"/>
                </a:lnTo>
                <a:lnTo>
                  <a:pt x="75190" y="14260"/>
                </a:lnTo>
                <a:lnTo>
                  <a:pt x="75160" y="14230"/>
                </a:lnTo>
                <a:lnTo>
                  <a:pt x="75140" y="14190"/>
                </a:lnTo>
                <a:lnTo>
                  <a:pt x="75090" y="14050"/>
                </a:lnTo>
                <a:lnTo>
                  <a:pt x="75110" y="14040"/>
                </a:lnTo>
                <a:lnTo>
                  <a:pt x="75120" y="14010"/>
                </a:lnTo>
                <a:lnTo>
                  <a:pt x="75110" y="13980"/>
                </a:lnTo>
                <a:lnTo>
                  <a:pt x="75100" y="13960"/>
                </a:lnTo>
                <a:lnTo>
                  <a:pt x="74950" y="14000"/>
                </a:lnTo>
                <a:lnTo>
                  <a:pt x="74890" y="14040"/>
                </a:lnTo>
                <a:lnTo>
                  <a:pt x="74860" y="14120"/>
                </a:lnTo>
                <a:lnTo>
                  <a:pt x="74870" y="14120"/>
                </a:lnTo>
                <a:lnTo>
                  <a:pt x="74890" y="14110"/>
                </a:lnTo>
                <a:lnTo>
                  <a:pt x="74890" y="14140"/>
                </a:lnTo>
                <a:lnTo>
                  <a:pt x="74850" y="14230"/>
                </a:lnTo>
                <a:lnTo>
                  <a:pt x="74840" y="14240"/>
                </a:lnTo>
                <a:lnTo>
                  <a:pt x="74830" y="14240"/>
                </a:lnTo>
                <a:lnTo>
                  <a:pt x="74820" y="14240"/>
                </a:lnTo>
                <a:lnTo>
                  <a:pt x="74820" y="14210"/>
                </a:lnTo>
                <a:lnTo>
                  <a:pt x="74850" y="14150"/>
                </a:lnTo>
                <a:lnTo>
                  <a:pt x="74810" y="14140"/>
                </a:lnTo>
                <a:lnTo>
                  <a:pt x="74810" y="14110"/>
                </a:lnTo>
                <a:lnTo>
                  <a:pt x="74820" y="14070"/>
                </a:lnTo>
                <a:lnTo>
                  <a:pt x="74820" y="14030"/>
                </a:lnTo>
                <a:lnTo>
                  <a:pt x="74810" y="14010"/>
                </a:lnTo>
                <a:lnTo>
                  <a:pt x="74780" y="13980"/>
                </a:lnTo>
                <a:lnTo>
                  <a:pt x="74760" y="13960"/>
                </a:lnTo>
                <a:lnTo>
                  <a:pt x="74770" y="13940"/>
                </a:lnTo>
                <a:lnTo>
                  <a:pt x="74780" y="13930"/>
                </a:lnTo>
                <a:lnTo>
                  <a:pt x="74780" y="13910"/>
                </a:lnTo>
                <a:lnTo>
                  <a:pt x="74780" y="13890"/>
                </a:lnTo>
                <a:lnTo>
                  <a:pt x="74750" y="13880"/>
                </a:lnTo>
                <a:lnTo>
                  <a:pt x="74700" y="13890"/>
                </a:lnTo>
                <a:lnTo>
                  <a:pt x="74640" y="13920"/>
                </a:lnTo>
                <a:lnTo>
                  <a:pt x="74620" y="13940"/>
                </a:lnTo>
                <a:lnTo>
                  <a:pt x="74620" y="13950"/>
                </a:lnTo>
                <a:lnTo>
                  <a:pt x="74600" y="13940"/>
                </a:lnTo>
                <a:lnTo>
                  <a:pt x="74600" y="13920"/>
                </a:lnTo>
                <a:lnTo>
                  <a:pt x="74590" y="13920"/>
                </a:lnTo>
                <a:lnTo>
                  <a:pt x="74550" y="13920"/>
                </a:lnTo>
                <a:lnTo>
                  <a:pt x="74530" y="13910"/>
                </a:lnTo>
                <a:lnTo>
                  <a:pt x="74520" y="13900"/>
                </a:lnTo>
                <a:lnTo>
                  <a:pt x="74500" y="13930"/>
                </a:lnTo>
                <a:lnTo>
                  <a:pt x="74490" y="13930"/>
                </a:lnTo>
                <a:lnTo>
                  <a:pt x="74480" y="13910"/>
                </a:lnTo>
                <a:lnTo>
                  <a:pt x="74470" y="13900"/>
                </a:lnTo>
                <a:lnTo>
                  <a:pt x="74410" y="13900"/>
                </a:lnTo>
                <a:lnTo>
                  <a:pt x="74370" y="13900"/>
                </a:lnTo>
                <a:lnTo>
                  <a:pt x="74360" y="13890"/>
                </a:lnTo>
                <a:lnTo>
                  <a:pt x="74350" y="13880"/>
                </a:lnTo>
                <a:lnTo>
                  <a:pt x="74350" y="13860"/>
                </a:lnTo>
                <a:lnTo>
                  <a:pt x="74340" y="13850"/>
                </a:lnTo>
                <a:lnTo>
                  <a:pt x="74320" y="13840"/>
                </a:lnTo>
                <a:lnTo>
                  <a:pt x="74270" y="13830"/>
                </a:lnTo>
                <a:lnTo>
                  <a:pt x="74200" y="13800"/>
                </a:lnTo>
                <a:lnTo>
                  <a:pt x="74170" y="13780"/>
                </a:lnTo>
                <a:lnTo>
                  <a:pt x="74220" y="13770"/>
                </a:lnTo>
                <a:lnTo>
                  <a:pt x="74240" y="13770"/>
                </a:lnTo>
                <a:lnTo>
                  <a:pt x="74270" y="13790"/>
                </a:lnTo>
                <a:lnTo>
                  <a:pt x="74290" y="13800"/>
                </a:lnTo>
                <a:lnTo>
                  <a:pt x="74300" y="13790"/>
                </a:lnTo>
                <a:lnTo>
                  <a:pt x="74340" y="13790"/>
                </a:lnTo>
                <a:lnTo>
                  <a:pt x="74340" y="13800"/>
                </a:lnTo>
                <a:lnTo>
                  <a:pt x="74410" y="13780"/>
                </a:lnTo>
                <a:lnTo>
                  <a:pt x="74450" y="13780"/>
                </a:lnTo>
                <a:lnTo>
                  <a:pt x="74470" y="13790"/>
                </a:lnTo>
                <a:lnTo>
                  <a:pt x="74500" y="13810"/>
                </a:lnTo>
                <a:lnTo>
                  <a:pt x="74530" y="13810"/>
                </a:lnTo>
                <a:lnTo>
                  <a:pt x="74560" y="13790"/>
                </a:lnTo>
                <a:lnTo>
                  <a:pt x="74580" y="13780"/>
                </a:lnTo>
                <a:lnTo>
                  <a:pt x="74590" y="13750"/>
                </a:lnTo>
                <a:lnTo>
                  <a:pt x="74570" y="13750"/>
                </a:lnTo>
                <a:lnTo>
                  <a:pt x="74530" y="13740"/>
                </a:lnTo>
                <a:lnTo>
                  <a:pt x="74510" y="13730"/>
                </a:lnTo>
                <a:lnTo>
                  <a:pt x="74540" y="13720"/>
                </a:lnTo>
                <a:lnTo>
                  <a:pt x="74560" y="13690"/>
                </a:lnTo>
                <a:lnTo>
                  <a:pt x="74560" y="13660"/>
                </a:lnTo>
                <a:lnTo>
                  <a:pt x="74550" y="13630"/>
                </a:lnTo>
                <a:lnTo>
                  <a:pt x="74530" y="13670"/>
                </a:lnTo>
                <a:lnTo>
                  <a:pt x="74500" y="13690"/>
                </a:lnTo>
                <a:lnTo>
                  <a:pt x="74480" y="13690"/>
                </a:lnTo>
                <a:lnTo>
                  <a:pt x="74480" y="13650"/>
                </a:lnTo>
                <a:lnTo>
                  <a:pt x="74470" y="13650"/>
                </a:lnTo>
                <a:lnTo>
                  <a:pt x="74460" y="13670"/>
                </a:lnTo>
                <a:lnTo>
                  <a:pt x="74440" y="13670"/>
                </a:lnTo>
                <a:lnTo>
                  <a:pt x="74430" y="13670"/>
                </a:lnTo>
                <a:lnTo>
                  <a:pt x="74410" y="13660"/>
                </a:lnTo>
                <a:lnTo>
                  <a:pt x="74420" y="13690"/>
                </a:lnTo>
                <a:lnTo>
                  <a:pt x="74430" y="13720"/>
                </a:lnTo>
                <a:lnTo>
                  <a:pt x="74440" y="13740"/>
                </a:lnTo>
                <a:lnTo>
                  <a:pt x="74430" y="13760"/>
                </a:lnTo>
                <a:lnTo>
                  <a:pt x="74400" y="13750"/>
                </a:lnTo>
                <a:lnTo>
                  <a:pt x="74370" y="13740"/>
                </a:lnTo>
                <a:lnTo>
                  <a:pt x="74340" y="13720"/>
                </a:lnTo>
                <a:lnTo>
                  <a:pt x="74330" y="13710"/>
                </a:lnTo>
                <a:lnTo>
                  <a:pt x="74320" y="13680"/>
                </a:lnTo>
                <a:lnTo>
                  <a:pt x="74300" y="13640"/>
                </a:lnTo>
                <a:lnTo>
                  <a:pt x="74290" y="13610"/>
                </a:lnTo>
                <a:lnTo>
                  <a:pt x="74300" y="13590"/>
                </a:lnTo>
                <a:lnTo>
                  <a:pt x="74320" y="13580"/>
                </a:lnTo>
                <a:lnTo>
                  <a:pt x="74340" y="13580"/>
                </a:lnTo>
                <a:lnTo>
                  <a:pt x="74370" y="13590"/>
                </a:lnTo>
                <a:lnTo>
                  <a:pt x="74380" y="13580"/>
                </a:lnTo>
                <a:lnTo>
                  <a:pt x="74390" y="13570"/>
                </a:lnTo>
                <a:lnTo>
                  <a:pt x="74400" y="13560"/>
                </a:lnTo>
                <a:lnTo>
                  <a:pt x="74410" y="13540"/>
                </a:lnTo>
                <a:lnTo>
                  <a:pt x="74420" y="13570"/>
                </a:lnTo>
                <a:lnTo>
                  <a:pt x="74430" y="13600"/>
                </a:lnTo>
                <a:lnTo>
                  <a:pt x="74430" y="13620"/>
                </a:lnTo>
                <a:lnTo>
                  <a:pt x="74450" y="13630"/>
                </a:lnTo>
                <a:lnTo>
                  <a:pt x="74470" y="13620"/>
                </a:lnTo>
                <a:lnTo>
                  <a:pt x="74470" y="13600"/>
                </a:lnTo>
                <a:lnTo>
                  <a:pt x="74460" y="13560"/>
                </a:lnTo>
                <a:lnTo>
                  <a:pt x="74450" y="13540"/>
                </a:lnTo>
                <a:lnTo>
                  <a:pt x="74500" y="13530"/>
                </a:lnTo>
                <a:lnTo>
                  <a:pt x="74520" y="13550"/>
                </a:lnTo>
                <a:lnTo>
                  <a:pt x="74550" y="13570"/>
                </a:lnTo>
                <a:lnTo>
                  <a:pt x="74590" y="13590"/>
                </a:lnTo>
                <a:lnTo>
                  <a:pt x="74580" y="13550"/>
                </a:lnTo>
                <a:lnTo>
                  <a:pt x="74580" y="13540"/>
                </a:lnTo>
                <a:lnTo>
                  <a:pt x="74590" y="13540"/>
                </a:lnTo>
                <a:lnTo>
                  <a:pt x="74590" y="13550"/>
                </a:lnTo>
                <a:lnTo>
                  <a:pt x="74600" y="13570"/>
                </a:lnTo>
                <a:lnTo>
                  <a:pt x="74690" y="13530"/>
                </a:lnTo>
                <a:lnTo>
                  <a:pt x="74730" y="13510"/>
                </a:lnTo>
                <a:lnTo>
                  <a:pt x="74750" y="13470"/>
                </a:lnTo>
                <a:lnTo>
                  <a:pt x="74770" y="13480"/>
                </a:lnTo>
                <a:lnTo>
                  <a:pt x="74790" y="13490"/>
                </a:lnTo>
                <a:lnTo>
                  <a:pt x="74820" y="13530"/>
                </a:lnTo>
                <a:lnTo>
                  <a:pt x="74820" y="13520"/>
                </a:lnTo>
                <a:lnTo>
                  <a:pt x="74830" y="13500"/>
                </a:lnTo>
                <a:lnTo>
                  <a:pt x="74840" y="13510"/>
                </a:lnTo>
                <a:lnTo>
                  <a:pt x="74840" y="13520"/>
                </a:lnTo>
                <a:lnTo>
                  <a:pt x="74850" y="13530"/>
                </a:lnTo>
                <a:lnTo>
                  <a:pt x="74850" y="13510"/>
                </a:lnTo>
                <a:lnTo>
                  <a:pt x="74870" y="13470"/>
                </a:lnTo>
                <a:lnTo>
                  <a:pt x="74880" y="13480"/>
                </a:lnTo>
                <a:lnTo>
                  <a:pt x="74900" y="13500"/>
                </a:lnTo>
                <a:lnTo>
                  <a:pt x="74920" y="13480"/>
                </a:lnTo>
                <a:lnTo>
                  <a:pt x="74970" y="13480"/>
                </a:lnTo>
                <a:lnTo>
                  <a:pt x="75010" y="13470"/>
                </a:lnTo>
                <a:lnTo>
                  <a:pt x="75050" y="13470"/>
                </a:lnTo>
                <a:lnTo>
                  <a:pt x="75110" y="13450"/>
                </a:lnTo>
                <a:lnTo>
                  <a:pt x="75160" y="13450"/>
                </a:lnTo>
                <a:lnTo>
                  <a:pt x="75170" y="13490"/>
                </a:lnTo>
                <a:lnTo>
                  <a:pt x="75200" y="13470"/>
                </a:lnTo>
                <a:lnTo>
                  <a:pt x="75260" y="13480"/>
                </a:lnTo>
                <a:lnTo>
                  <a:pt x="75290" y="13470"/>
                </a:lnTo>
                <a:lnTo>
                  <a:pt x="75280" y="13460"/>
                </a:lnTo>
                <a:lnTo>
                  <a:pt x="75260" y="13450"/>
                </a:lnTo>
                <a:lnTo>
                  <a:pt x="75250" y="13440"/>
                </a:lnTo>
                <a:lnTo>
                  <a:pt x="75230" y="13440"/>
                </a:lnTo>
                <a:lnTo>
                  <a:pt x="75250" y="13420"/>
                </a:lnTo>
                <a:lnTo>
                  <a:pt x="75280" y="13400"/>
                </a:lnTo>
                <a:lnTo>
                  <a:pt x="75330" y="13390"/>
                </a:lnTo>
                <a:lnTo>
                  <a:pt x="75370" y="13390"/>
                </a:lnTo>
                <a:lnTo>
                  <a:pt x="75650" y="13470"/>
                </a:lnTo>
                <a:lnTo>
                  <a:pt x="75650" y="13480"/>
                </a:lnTo>
                <a:lnTo>
                  <a:pt x="75660" y="13490"/>
                </a:lnTo>
                <a:lnTo>
                  <a:pt x="75670" y="13500"/>
                </a:lnTo>
                <a:lnTo>
                  <a:pt x="75680" y="13490"/>
                </a:lnTo>
                <a:lnTo>
                  <a:pt x="75690" y="13480"/>
                </a:lnTo>
                <a:lnTo>
                  <a:pt x="75700" y="13470"/>
                </a:lnTo>
                <a:lnTo>
                  <a:pt x="75760" y="13460"/>
                </a:lnTo>
                <a:lnTo>
                  <a:pt x="75770" y="13460"/>
                </a:lnTo>
                <a:lnTo>
                  <a:pt x="75810" y="13460"/>
                </a:lnTo>
                <a:lnTo>
                  <a:pt x="75830" y="13460"/>
                </a:lnTo>
                <a:lnTo>
                  <a:pt x="75840" y="13480"/>
                </a:lnTo>
                <a:lnTo>
                  <a:pt x="75810" y="13510"/>
                </a:lnTo>
                <a:lnTo>
                  <a:pt x="75840" y="13510"/>
                </a:lnTo>
                <a:lnTo>
                  <a:pt x="75890" y="13520"/>
                </a:lnTo>
                <a:lnTo>
                  <a:pt x="75950" y="13530"/>
                </a:lnTo>
                <a:lnTo>
                  <a:pt x="75970" y="13530"/>
                </a:lnTo>
                <a:lnTo>
                  <a:pt x="76020" y="13550"/>
                </a:lnTo>
                <a:lnTo>
                  <a:pt x="76040" y="13560"/>
                </a:lnTo>
                <a:lnTo>
                  <a:pt x="76060" y="13580"/>
                </a:lnTo>
                <a:lnTo>
                  <a:pt x="76080" y="13600"/>
                </a:lnTo>
                <a:lnTo>
                  <a:pt x="76100" y="13610"/>
                </a:lnTo>
                <a:lnTo>
                  <a:pt x="76110" y="13620"/>
                </a:lnTo>
                <a:lnTo>
                  <a:pt x="76120" y="13640"/>
                </a:lnTo>
                <a:lnTo>
                  <a:pt x="76140" y="13650"/>
                </a:lnTo>
                <a:lnTo>
                  <a:pt x="76170" y="13650"/>
                </a:lnTo>
                <a:lnTo>
                  <a:pt x="76180" y="13660"/>
                </a:lnTo>
                <a:lnTo>
                  <a:pt x="76190" y="13660"/>
                </a:lnTo>
                <a:lnTo>
                  <a:pt x="76220" y="13660"/>
                </a:lnTo>
                <a:lnTo>
                  <a:pt x="76240" y="13660"/>
                </a:lnTo>
                <a:lnTo>
                  <a:pt x="76250" y="13670"/>
                </a:lnTo>
                <a:lnTo>
                  <a:pt x="76260" y="13680"/>
                </a:lnTo>
                <a:lnTo>
                  <a:pt x="76310" y="13700"/>
                </a:lnTo>
                <a:lnTo>
                  <a:pt x="76330" y="13720"/>
                </a:lnTo>
                <a:lnTo>
                  <a:pt x="76350" y="13780"/>
                </a:lnTo>
                <a:lnTo>
                  <a:pt x="76320" y="13810"/>
                </a:lnTo>
                <a:lnTo>
                  <a:pt x="76310" y="13830"/>
                </a:lnTo>
                <a:lnTo>
                  <a:pt x="76310" y="13850"/>
                </a:lnTo>
                <a:close/>
                <a:moveTo>
                  <a:pt x="82270" y="11890"/>
                </a:moveTo>
                <a:lnTo>
                  <a:pt x="82300" y="11870"/>
                </a:lnTo>
                <a:lnTo>
                  <a:pt x="82330" y="11870"/>
                </a:lnTo>
                <a:lnTo>
                  <a:pt x="82340" y="11890"/>
                </a:lnTo>
                <a:lnTo>
                  <a:pt x="82320" y="11920"/>
                </a:lnTo>
                <a:lnTo>
                  <a:pt x="82290" y="11940"/>
                </a:lnTo>
                <a:lnTo>
                  <a:pt x="82260" y="11930"/>
                </a:lnTo>
                <a:lnTo>
                  <a:pt x="82250" y="11910"/>
                </a:lnTo>
                <a:lnTo>
                  <a:pt x="82270" y="11890"/>
                </a:lnTo>
                <a:close/>
                <a:moveTo>
                  <a:pt x="76190" y="11370"/>
                </a:moveTo>
                <a:lnTo>
                  <a:pt x="76190" y="11350"/>
                </a:lnTo>
                <a:lnTo>
                  <a:pt x="76210" y="11330"/>
                </a:lnTo>
                <a:lnTo>
                  <a:pt x="76200" y="11350"/>
                </a:lnTo>
                <a:lnTo>
                  <a:pt x="76190" y="11370"/>
                </a:lnTo>
                <a:close/>
                <a:moveTo>
                  <a:pt x="76230" y="11270"/>
                </a:moveTo>
                <a:lnTo>
                  <a:pt x="76240" y="11250"/>
                </a:lnTo>
                <a:lnTo>
                  <a:pt x="76260" y="11260"/>
                </a:lnTo>
                <a:lnTo>
                  <a:pt x="76260" y="11280"/>
                </a:lnTo>
                <a:lnTo>
                  <a:pt x="76250" y="11300"/>
                </a:lnTo>
                <a:lnTo>
                  <a:pt x="76220" y="11320"/>
                </a:lnTo>
                <a:lnTo>
                  <a:pt x="76220" y="11300"/>
                </a:lnTo>
                <a:lnTo>
                  <a:pt x="76230" y="11270"/>
                </a:lnTo>
                <a:close/>
                <a:moveTo>
                  <a:pt x="80850" y="18250"/>
                </a:moveTo>
                <a:lnTo>
                  <a:pt x="80870" y="18260"/>
                </a:lnTo>
                <a:lnTo>
                  <a:pt x="80870" y="18310"/>
                </a:lnTo>
                <a:lnTo>
                  <a:pt x="80830" y="18350"/>
                </a:lnTo>
                <a:lnTo>
                  <a:pt x="80790" y="18350"/>
                </a:lnTo>
                <a:lnTo>
                  <a:pt x="80780" y="18340"/>
                </a:lnTo>
                <a:lnTo>
                  <a:pt x="80710" y="18300"/>
                </a:lnTo>
                <a:lnTo>
                  <a:pt x="80690" y="18280"/>
                </a:lnTo>
                <a:lnTo>
                  <a:pt x="80680" y="18250"/>
                </a:lnTo>
                <a:lnTo>
                  <a:pt x="80660" y="18220"/>
                </a:lnTo>
                <a:lnTo>
                  <a:pt x="80650" y="18190"/>
                </a:lnTo>
                <a:lnTo>
                  <a:pt x="80680" y="18180"/>
                </a:lnTo>
                <a:lnTo>
                  <a:pt x="80740" y="18210"/>
                </a:lnTo>
                <a:lnTo>
                  <a:pt x="80770" y="18230"/>
                </a:lnTo>
                <a:lnTo>
                  <a:pt x="80770" y="18220"/>
                </a:lnTo>
                <a:lnTo>
                  <a:pt x="80780" y="18220"/>
                </a:lnTo>
                <a:lnTo>
                  <a:pt x="80810" y="18230"/>
                </a:lnTo>
                <a:lnTo>
                  <a:pt x="80830" y="18250"/>
                </a:lnTo>
                <a:lnTo>
                  <a:pt x="80850" y="18250"/>
                </a:lnTo>
                <a:close/>
                <a:moveTo>
                  <a:pt x="73550" y="14190"/>
                </a:moveTo>
                <a:lnTo>
                  <a:pt x="73570" y="14200"/>
                </a:lnTo>
                <a:lnTo>
                  <a:pt x="73580" y="14230"/>
                </a:lnTo>
                <a:lnTo>
                  <a:pt x="73570" y="14260"/>
                </a:lnTo>
                <a:lnTo>
                  <a:pt x="73560" y="14270"/>
                </a:lnTo>
                <a:lnTo>
                  <a:pt x="73550" y="14290"/>
                </a:lnTo>
                <a:lnTo>
                  <a:pt x="73540" y="14330"/>
                </a:lnTo>
                <a:lnTo>
                  <a:pt x="73520" y="14360"/>
                </a:lnTo>
                <a:lnTo>
                  <a:pt x="73500" y="14380"/>
                </a:lnTo>
                <a:lnTo>
                  <a:pt x="73470" y="14370"/>
                </a:lnTo>
                <a:lnTo>
                  <a:pt x="73450" y="14330"/>
                </a:lnTo>
                <a:lnTo>
                  <a:pt x="73430" y="14300"/>
                </a:lnTo>
                <a:lnTo>
                  <a:pt x="73440" y="14260"/>
                </a:lnTo>
                <a:lnTo>
                  <a:pt x="73440" y="14240"/>
                </a:lnTo>
                <a:lnTo>
                  <a:pt x="73460" y="14230"/>
                </a:lnTo>
                <a:lnTo>
                  <a:pt x="73470" y="14220"/>
                </a:lnTo>
                <a:lnTo>
                  <a:pt x="73490" y="14200"/>
                </a:lnTo>
                <a:lnTo>
                  <a:pt x="73530" y="14190"/>
                </a:lnTo>
                <a:lnTo>
                  <a:pt x="73550" y="141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