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Papua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Papua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83380" y="21800"/>
                </a:moveTo>
                <a:lnTo>
                  <a:pt x="84160" y="20820"/>
                </a:lnTo>
                <a:lnTo>
                  <a:pt x="82170" y="20110"/>
                </a:lnTo>
                <a:lnTo>
                  <a:pt x="82120" y="20080"/>
                </a:lnTo>
                <a:lnTo>
                  <a:pt x="82120" y="20020"/>
                </a:lnTo>
                <a:lnTo>
                  <a:pt x="82160" y="19930"/>
                </a:lnTo>
                <a:lnTo>
                  <a:pt x="82210" y="19830"/>
                </a:lnTo>
                <a:lnTo>
                  <a:pt x="82260" y="19760"/>
                </a:lnTo>
                <a:lnTo>
                  <a:pt x="82310" y="19690"/>
                </a:lnTo>
                <a:lnTo>
                  <a:pt x="82490" y="19550"/>
                </a:lnTo>
                <a:lnTo>
                  <a:pt x="82550" y="19470"/>
                </a:lnTo>
                <a:lnTo>
                  <a:pt x="82550" y="19450"/>
                </a:lnTo>
                <a:lnTo>
                  <a:pt x="82540" y="19370"/>
                </a:lnTo>
                <a:lnTo>
                  <a:pt x="82540" y="19340"/>
                </a:lnTo>
                <a:lnTo>
                  <a:pt x="82560" y="19320"/>
                </a:lnTo>
                <a:lnTo>
                  <a:pt x="82580" y="19310"/>
                </a:lnTo>
                <a:lnTo>
                  <a:pt x="82610" y="19290"/>
                </a:lnTo>
                <a:lnTo>
                  <a:pt x="82970" y="19000"/>
                </a:lnTo>
                <a:lnTo>
                  <a:pt x="82980" y="19000"/>
                </a:lnTo>
                <a:lnTo>
                  <a:pt x="83040" y="19240"/>
                </a:lnTo>
                <a:lnTo>
                  <a:pt x="83090" y="19290"/>
                </a:lnTo>
                <a:lnTo>
                  <a:pt x="83180" y="19270"/>
                </a:lnTo>
                <a:lnTo>
                  <a:pt x="83290" y="19150"/>
                </a:lnTo>
                <a:lnTo>
                  <a:pt x="83340" y="19120"/>
                </a:lnTo>
                <a:lnTo>
                  <a:pt x="83360" y="19200"/>
                </a:lnTo>
                <a:lnTo>
                  <a:pt x="83340" y="19330"/>
                </a:lnTo>
                <a:lnTo>
                  <a:pt x="83330" y="19350"/>
                </a:lnTo>
                <a:lnTo>
                  <a:pt x="83320" y="19360"/>
                </a:lnTo>
                <a:lnTo>
                  <a:pt x="83310" y="19370"/>
                </a:lnTo>
                <a:lnTo>
                  <a:pt x="83300" y="19380"/>
                </a:lnTo>
                <a:lnTo>
                  <a:pt x="83290" y="19400"/>
                </a:lnTo>
                <a:lnTo>
                  <a:pt x="83280" y="19420"/>
                </a:lnTo>
                <a:lnTo>
                  <a:pt x="83290" y="19480"/>
                </a:lnTo>
                <a:lnTo>
                  <a:pt x="83270" y="19560"/>
                </a:lnTo>
                <a:lnTo>
                  <a:pt x="83270" y="19590"/>
                </a:lnTo>
                <a:lnTo>
                  <a:pt x="83340" y="19610"/>
                </a:lnTo>
                <a:lnTo>
                  <a:pt x="83360" y="19640"/>
                </a:lnTo>
                <a:lnTo>
                  <a:pt x="83370" y="19720"/>
                </a:lnTo>
                <a:lnTo>
                  <a:pt x="83370" y="19730"/>
                </a:lnTo>
                <a:lnTo>
                  <a:pt x="83380" y="19740"/>
                </a:lnTo>
                <a:lnTo>
                  <a:pt x="83380" y="19750"/>
                </a:lnTo>
                <a:lnTo>
                  <a:pt x="83390" y="19780"/>
                </a:lnTo>
                <a:lnTo>
                  <a:pt x="83380" y="19780"/>
                </a:lnTo>
                <a:lnTo>
                  <a:pt x="83400" y="19800"/>
                </a:lnTo>
                <a:lnTo>
                  <a:pt x="83410" y="19810"/>
                </a:lnTo>
                <a:lnTo>
                  <a:pt x="83430" y="19840"/>
                </a:lnTo>
                <a:lnTo>
                  <a:pt x="83460" y="19850"/>
                </a:lnTo>
                <a:lnTo>
                  <a:pt x="83500" y="19840"/>
                </a:lnTo>
                <a:lnTo>
                  <a:pt x="83560" y="19790"/>
                </a:lnTo>
                <a:lnTo>
                  <a:pt x="83560" y="19810"/>
                </a:lnTo>
                <a:lnTo>
                  <a:pt x="83550" y="19850"/>
                </a:lnTo>
                <a:lnTo>
                  <a:pt x="83550" y="19870"/>
                </a:lnTo>
                <a:lnTo>
                  <a:pt x="83550" y="19880"/>
                </a:lnTo>
                <a:lnTo>
                  <a:pt x="83580" y="19910"/>
                </a:lnTo>
                <a:lnTo>
                  <a:pt x="83600" y="19970"/>
                </a:lnTo>
                <a:lnTo>
                  <a:pt x="83640" y="19980"/>
                </a:lnTo>
                <a:lnTo>
                  <a:pt x="83720" y="19980"/>
                </a:lnTo>
                <a:lnTo>
                  <a:pt x="83770" y="19990"/>
                </a:lnTo>
                <a:lnTo>
                  <a:pt x="83820" y="20030"/>
                </a:lnTo>
                <a:lnTo>
                  <a:pt x="83850" y="20030"/>
                </a:lnTo>
                <a:lnTo>
                  <a:pt x="84180" y="20050"/>
                </a:lnTo>
                <a:lnTo>
                  <a:pt x="84220" y="20050"/>
                </a:lnTo>
                <a:lnTo>
                  <a:pt x="84270" y="20080"/>
                </a:lnTo>
                <a:lnTo>
                  <a:pt x="84310" y="20090"/>
                </a:lnTo>
                <a:lnTo>
                  <a:pt x="84350" y="20080"/>
                </a:lnTo>
                <a:lnTo>
                  <a:pt x="84430" y="20050"/>
                </a:lnTo>
                <a:lnTo>
                  <a:pt x="84560" y="20040"/>
                </a:lnTo>
                <a:lnTo>
                  <a:pt x="84600" y="20020"/>
                </a:lnTo>
                <a:lnTo>
                  <a:pt x="84630" y="20010"/>
                </a:lnTo>
                <a:lnTo>
                  <a:pt x="84660" y="19980"/>
                </a:lnTo>
                <a:lnTo>
                  <a:pt x="84750" y="19890"/>
                </a:lnTo>
                <a:lnTo>
                  <a:pt x="84760" y="19880"/>
                </a:lnTo>
                <a:lnTo>
                  <a:pt x="84770" y="19850"/>
                </a:lnTo>
                <a:lnTo>
                  <a:pt x="84770" y="19830"/>
                </a:lnTo>
                <a:lnTo>
                  <a:pt x="84760" y="19810"/>
                </a:lnTo>
                <a:lnTo>
                  <a:pt x="84770" y="19800"/>
                </a:lnTo>
                <a:lnTo>
                  <a:pt x="84820" y="19720"/>
                </a:lnTo>
                <a:lnTo>
                  <a:pt x="84900" y="19670"/>
                </a:lnTo>
                <a:lnTo>
                  <a:pt x="85050" y="19610"/>
                </a:lnTo>
                <a:lnTo>
                  <a:pt x="85120" y="19570"/>
                </a:lnTo>
                <a:lnTo>
                  <a:pt x="85150" y="19530"/>
                </a:lnTo>
                <a:lnTo>
                  <a:pt x="85140" y="19520"/>
                </a:lnTo>
                <a:lnTo>
                  <a:pt x="85120" y="19500"/>
                </a:lnTo>
                <a:lnTo>
                  <a:pt x="85110" y="19470"/>
                </a:lnTo>
                <a:lnTo>
                  <a:pt x="85110" y="19460"/>
                </a:lnTo>
                <a:lnTo>
                  <a:pt x="85120" y="19440"/>
                </a:lnTo>
                <a:lnTo>
                  <a:pt x="85130" y="19430"/>
                </a:lnTo>
                <a:lnTo>
                  <a:pt x="85140" y="19420"/>
                </a:lnTo>
                <a:lnTo>
                  <a:pt x="85150" y="19420"/>
                </a:lnTo>
                <a:lnTo>
                  <a:pt x="85150" y="19410"/>
                </a:lnTo>
                <a:lnTo>
                  <a:pt x="85170" y="19410"/>
                </a:lnTo>
                <a:lnTo>
                  <a:pt x="85210" y="19420"/>
                </a:lnTo>
                <a:lnTo>
                  <a:pt x="85250" y="19400"/>
                </a:lnTo>
                <a:lnTo>
                  <a:pt x="85300" y="19340"/>
                </a:lnTo>
                <a:lnTo>
                  <a:pt x="85390" y="19320"/>
                </a:lnTo>
                <a:lnTo>
                  <a:pt x="85430" y="19290"/>
                </a:lnTo>
                <a:lnTo>
                  <a:pt x="85460" y="19250"/>
                </a:lnTo>
                <a:lnTo>
                  <a:pt x="85480" y="19210"/>
                </a:lnTo>
                <a:lnTo>
                  <a:pt x="85480" y="19170"/>
                </a:lnTo>
                <a:lnTo>
                  <a:pt x="85460" y="19100"/>
                </a:lnTo>
                <a:lnTo>
                  <a:pt x="85460" y="19080"/>
                </a:lnTo>
                <a:lnTo>
                  <a:pt x="85510" y="19030"/>
                </a:lnTo>
                <a:lnTo>
                  <a:pt x="85530" y="19000"/>
                </a:lnTo>
                <a:lnTo>
                  <a:pt x="85540" y="18960"/>
                </a:lnTo>
                <a:lnTo>
                  <a:pt x="85540" y="18870"/>
                </a:lnTo>
                <a:lnTo>
                  <a:pt x="85550" y="18860"/>
                </a:lnTo>
                <a:lnTo>
                  <a:pt x="85590" y="18830"/>
                </a:lnTo>
                <a:lnTo>
                  <a:pt x="85610" y="18810"/>
                </a:lnTo>
                <a:lnTo>
                  <a:pt x="85640" y="18820"/>
                </a:lnTo>
                <a:lnTo>
                  <a:pt x="85660" y="18740"/>
                </a:lnTo>
                <a:lnTo>
                  <a:pt x="85680" y="18720"/>
                </a:lnTo>
                <a:lnTo>
                  <a:pt x="85700" y="18720"/>
                </a:lnTo>
                <a:lnTo>
                  <a:pt x="85720" y="18710"/>
                </a:lnTo>
                <a:lnTo>
                  <a:pt x="85740" y="18700"/>
                </a:lnTo>
                <a:lnTo>
                  <a:pt x="85740" y="18680"/>
                </a:lnTo>
                <a:lnTo>
                  <a:pt x="85750" y="18670"/>
                </a:lnTo>
                <a:lnTo>
                  <a:pt x="85780" y="18660"/>
                </a:lnTo>
                <a:lnTo>
                  <a:pt x="85820" y="18650"/>
                </a:lnTo>
                <a:lnTo>
                  <a:pt x="86000" y="18570"/>
                </a:lnTo>
                <a:lnTo>
                  <a:pt x="86080" y="18520"/>
                </a:lnTo>
                <a:lnTo>
                  <a:pt x="86140" y="18450"/>
                </a:lnTo>
                <a:lnTo>
                  <a:pt x="86160" y="18410"/>
                </a:lnTo>
                <a:lnTo>
                  <a:pt x="86170" y="18370"/>
                </a:lnTo>
                <a:lnTo>
                  <a:pt x="86180" y="18230"/>
                </a:lnTo>
                <a:lnTo>
                  <a:pt x="86190" y="18200"/>
                </a:lnTo>
                <a:lnTo>
                  <a:pt x="86210" y="18170"/>
                </a:lnTo>
                <a:lnTo>
                  <a:pt x="86270" y="18100"/>
                </a:lnTo>
                <a:lnTo>
                  <a:pt x="86290" y="18070"/>
                </a:lnTo>
                <a:lnTo>
                  <a:pt x="86300" y="18030"/>
                </a:lnTo>
                <a:lnTo>
                  <a:pt x="86300" y="18010"/>
                </a:lnTo>
                <a:lnTo>
                  <a:pt x="86290" y="17970"/>
                </a:lnTo>
                <a:lnTo>
                  <a:pt x="86280" y="17910"/>
                </a:lnTo>
                <a:lnTo>
                  <a:pt x="86290" y="17900"/>
                </a:lnTo>
                <a:lnTo>
                  <a:pt x="86300" y="17880"/>
                </a:lnTo>
                <a:lnTo>
                  <a:pt x="86330" y="17840"/>
                </a:lnTo>
                <a:lnTo>
                  <a:pt x="86360" y="17800"/>
                </a:lnTo>
                <a:lnTo>
                  <a:pt x="86410" y="17770"/>
                </a:lnTo>
                <a:lnTo>
                  <a:pt x="86460" y="17760"/>
                </a:lnTo>
                <a:lnTo>
                  <a:pt x="86560" y="17760"/>
                </a:lnTo>
                <a:lnTo>
                  <a:pt x="86580" y="17750"/>
                </a:lnTo>
                <a:lnTo>
                  <a:pt x="86640" y="17720"/>
                </a:lnTo>
                <a:lnTo>
                  <a:pt x="86660" y="17710"/>
                </a:lnTo>
                <a:lnTo>
                  <a:pt x="86670" y="17730"/>
                </a:lnTo>
                <a:lnTo>
                  <a:pt x="86670" y="17760"/>
                </a:lnTo>
                <a:lnTo>
                  <a:pt x="86660" y="17790"/>
                </a:lnTo>
                <a:lnTo>
                  <a:pt x="86680" y="17800"/>
                </a:lnTo>
                <a:lnTo>
                  <a:pt x="86730" y="17800"/>
                </a:lnTo>
                <a:lnTo>
                  <a:pt x="86790" y="17810"/>
                </a:lnTo>
                <a:lnTo>
                  <a:pt x="86800" y="17830"/>
                </a:lnTo>
                <a:lnTo>
                  <a:pt x="86810" y="17840"/>
                </a:lnTo>
                <a:lnTo>
                  <a:pt x="86820" y="17830"/>
                </a:lnTo>
                <a:lnTo>
                  <a:pt x="86850" y="17830"/>
                </a:lnTo>
                <a:lnTo>
                  <a:pt x="86860" y="17820"/>
                </a:lnTo>
                <a:lnTo>
                  <a:pt x="86890" y="17830"/>
                </a:lnTo>
                <a:lnTo>
                  <a:pt x="86960" y="17850"/>
                </a:lnTo>
                <a:lnTo>
                  <a:pt x="87000" y="17810"/>
                </a:lnTo>
                <a:lnTo>
                  <a:pt x="87030" y="17810"/>
                </a:lnTo>
                <a:lnTo>
                  <a:pt x="87070" y="17830"/>
                </a:lnTo>
                <a:lnTo>
                  <a:pt x="87090" y="17840"/>
                </a:lnTo>
                <a:lnTo>
                  <a:pt x="87110" y="17830"/>
                </a:lnTo>
                <a:lnTo>
                  <a:pt x="87120" y="17820"/>
                </a:lnTo>
                <a:lnTo>
                  <a:pt x="87130" y="17800"/>
                </a:lnTo>
                <a:lnTo>
                  <a:pt x="87150" y="17800"/>
                </a:lnTo>
                <a:lnTo>
                  <a:pt x="87200" y="17790"/>
                </a:lnTo>
                <a:lnTo>
                  <a:pt x="87220" y="17780"/>
                </a:lnTo>
                <a:lnTo>
                  <a:pt x="87320" y="17710"/>
                </a:lnTo>
                <a:lnTo>
                  <a:pt x="87440" y="17690"/>
                </a:lnTo>
                <a:lnTo>
                  <a:pt x="87470" y="17680"/>
                </a:lnTo>
                <a:lnTo>
                  <a:pt x="87480" y="17660"/>
                </a:lnTo>
                <a:lnTo>
                  <a:pt x="87480" y="17640"/>
                </a:lnTo>
                <a:lnTo>
                  <a:pt x="87490" y="17620"/>
                </a:lnTo>
                <a:lnTo>
                  <a:pt x="87550" y="17590"/>
                </a:lnTo>
                <a:lnTo>
                  <a:pt x="87640" y="17570"/>
                </a:lnTo>
                <a:lnTo>
                  <a:pt x="87890" y="17560"/>
                </a:lnTo>
                <a:lnTo>
                  <a:pt x="87940" y="17550"/>
                </a:lnTo>
                <a:lnTo>
                  <a:pt x="87970" y="17530"/>
                </a:lnTo>
                <a:lnTo>
                  <a:pt x="88040" y="17490"/>
                </a:lnTo>
                <a:lnTo>
                  <a:pt x="88050" y="17460"/>
                </a:lnTo>
                <a:lnTo>
                  <a:pt x="88030" y="17420"/>
                </a:lnTo>
                <a:lnTo>
                  <a:pt x="87990" y="17380"/>
                </a:lnTo>
                <a:lnTo>
                  <a:pt x="87970" y="17350"/>
                </a:lnTo>
                <a:lnTo>
                  <a:pt x="87970" y="17330"/>
                </a:lnTo>
                <a:lnTo>
                  <a:pt x="87990" y="17320"/>
                </a:lnTo>
                <a:lnTo>
                  <a:pt x="88000" y="17300"/>
                </a:lnTo>
                <a:lnTo>
                  <a:pt x="88000" y="17270"/>
                </a:lnTo>
                <a:lnTo>
                  <a:pt x="87990" y="17240"/>
                </a:lnTo>
                <a:lnTo>
                  <a:pt x="87970" y="17230"/>
                </a:lnTo>
                <a:lnTo>
                  <a:pt x="87920" y="17210"/>
                </a:lnTo>
                <a:lnTo>
                  <a:pt x="87900" y="17200"/>
                </a:lnTo>
                <a:lnTo>
                  <a:pt x="87790" y="17120"/>
                </a:lnTo>
                <a:lnTo>
                  <a:pt x="87810" y="17090"/>
                </a:lnTo>
                <a:lnTo>
                  <a:pt x="87820" y="17050"/>
                </a:lnTo>
                <a:lnTo>
                  <a:pt x="87820" y="16960"/>
                </a:lnTo>
                <a:lnTo>
                  <a:pt x="87830" y="16940"/>
                </a:lnTo>
                <a:lnTo>
                  <a:pt x="87870" y="16920"/>
                </a:lnTo>
                <a:lnTo>
                  <a:pt x="88280" y="16760"/>
                </a:lnTo>
                <a:lnTo>
                  <a:pt x="88510" y="16630"/>
                </a:lnTo>
                <a:lnTo>
                  <a:pt x="88550" y="16610"/>
                </a:lnTo>
                <a:lnTo>
                  <a:pt x="88560" y="16600"/>
                </a:lnTo>
                <a:lnTo>
                  <a:pt x="88570" y="16590"/>
                </a:lnTo>
                <a:lnTo>
                  <a:pt x="88600" y="16550"/>
                </a:lnTo>
                <a:lnTo>
                  <a:pt x="88610" y="16550"/>
                </a:lnTo>
                <a:lnTo>
                  <a:pt x="88640" y="16540"/>
                </a:lnTo>
                <a:lnTo>
                  <a:pt x="89160" y="16320"/>
                </a:lnTo>
                <a:lnTo>
                  <a:pt x="89250" y="16290"/>
                </a:lnTo>
                <a:lnTo>
                  <a:pt x="89330" y="16290"/>
                </a:lnTo>
                <a:lnTo>
                  <a:pt x="89420" y="16320"/>
                </a:lnTo>
                <a:lnTo>
                  <a:pt x="89430" y="16330"/>
                </a:lnTo>
                <a:lnTo>
                  <a:pt x="89480" y="16390"/>
                </a:lnTo>
                <a:lnTo>
                  <a:pt x="89500" y="16390"/>
                </a:lnTo>
                <a:lnTo>
                  <a:pt x="89530" y="16430"/>
                </a:lnTo>
                <a:lnTo>
                  <a:pt x="89540" y="16440"/>
                </a:lnTo>
                <a:lnTo>
                  <a:pt x="89570" y="16440"/>
                </a:lnTo>
                <a:lnTo>
                  <a:pt x="89590" y="16450"/>
                </a:lnTo>
                <a:lnTo>
                  <a:pt x="89680" y="16540"/>
                </a:lnTo>
                <a:lnTo>
                  <a:pt x="89710" y="16570"/>
                </a:lnTo>
                <a:lnTo>
                  <a:pt x="89800" y="16580"/>
                </a:lnTo>
                <a:lnTo>
                  <a:pt x="90020" y="16640"/>
                </a:lnTo>
                <a:lnTo>
                  <a:pt x="90270" y="16760"/>
                </a:lnTo>
                <a:lnTo>
                  <a:pt x="90610" y="16860"/>
                </a:lnTo>
                <a:lnTo>
                  <a:pt x="90750" y="16880"/>
                </a:lnTo>
                <a:lnTo>
                  <a:pt x="90790" y="16900"/>
                </a:lnTo>
                <a:lnTo>
                  <a:pt x="90880" y="16920"/>
                </a:lnTo>
                <a:lnTo>
                  <a:pt x="91020" y="17030"/>
                </a:lnTo>
                <a:lnTo>
                  <a:pt x="91150" y="17180"/>
                </a:lnTo>
                <a:lnTo>
                  <a:pt x="91230" y="17240"/>
                </a:lnTo>
                <a:lnTo>
                  <a:pt x="91270" y="17250"/>
                </a:lnTo>
                <a:lnTo>
                  <a:pt x="91400" y="17250"/>
                </a:lnTo>
                <a:lnTo>
                  <a:pt x="91440" y="17260"/>
                </a:lnTo>
                <a:lnTo>
                  <a:pt x="91750" y="17360"/>
                </a:lnTo>
                <a:lnTo>
                  <a:pt x="92100" y="17580"/>
                </a:lnTo>
                <a:lnTo>
                  <a:pt x="92300" y="17650"/>
                </a:lnTo>
                <a:lnTo>
                  <a:pt x="92410" y="17710"/>
                </a:lnTo>
                <a:lnTo>
                  <a:pt x="92440" y="17710"/>
                </a:lnTo>
                <a:lnTo>
                  <a:pt x="92470" y="17720"/>
                </a:lnTo>
                <a:lnTo>
                  <a:pt x="92560" y="17800"/>
                </a:lnTo>
                <a:lnTo>
                  <a:pt x="92880" y="17920"/>
                </a:lnTo>
                <a:lnTo>
                  <a:pt x="93090" y="18040"/>
                </a:lnTo>
                <a:lnTo>
                  <a:pt x="93170" y="18070"/>
                </a:lnTo>
                <a:lnTo>
                  <a:pt x="93250" y="18070"/>
                </a:lnTo>
                <a:lnTo>
                  <a:pt x="93640" y="18040"/>
                </a:lnTo>
                <a:lnTo>
                  <a:pt x="93690" y="18020"/>
                </a:lnTo>
                <a:lnTo>
                  <a:pt x="93710" y="17980"/>
                </a:lnTo>
                <a:lnTo>
                  <a:pt x="93730" y="17970"/>
                </a:lnTo>
                <a:lnTo>
                  <a:pt x="93760" y="17990"/>
                </a:lnTo>
                <a:lnTo>
                  <a:pt x="93810" y="18010"/>
                </a:lnTo>
                <a:lnTo>
                  <a:pt x="93820" y="18010"/>
                </a:lnTo>
                <a:lnTo>
                  <a:pt x="93820" y="17980"/>
                </a:lnTo>
                <a:lnTo>
                  <a:pt x="93830" y="17970"/>
                </a:lnTo>
                <a:lnTo>
                  <a:pt x="93850" y="17980"/>
                </a:lnTo>
                <a:lnTo>
                  <a:pt x="93850" y="17990"/>
                </a:lnTo>
                <a:lnTo>
                  <a:pt x="93850" y="18010"/>
                </a:lnTo>
                <a:lnTo>
                  <a:pt x="93860" y="18030"/>
                </a:lnTo>
                <a:lnTo>
                  <a:pt x="93940" y="18130"/>
                </a:lnTo>
                <a:lnTo>
                  <a:pt x="93970" y="18140"/>
                </a:lnTo>
                <a:lnTo>
                  <a:pt x="94090" y="18190"/>
                </a:lnTo>
                <a:lnTo>
                  <a:pt x="94140" y="18220"/>
                </a:lnTo>
                <a:lnTo>
                  <a:pt x="94180" y="18240"/>
                </a:lnTo>
                <a:lnTo>
                  <a:pt x="94210" y="18220"/>
                </a:lnTo>
                <a:lnTo>
                  <a:pt x="94240" y="18230"/>
                </a:lnTo>
                <a:lnTo>
                  <a:pt x="94260" y="18230"/>
                </a:lnTo>
                <a:lnTo>
                  <a:pt x="94270" y="18210"/>
                </a:lnTo>
                <a:lnTo>
                  <a:pt x="94280" y="18190"/>
                </a:lnTo>
                <a:lnTo>
                  <a:pt x="94270" y="18170"/>
                </a:lnTo>
                <a:lnTo>
                  <a:pt x="94250" y="18150"/>
                </a:lnTo>
                <a:lnTo>
                  <a:pt x="94240" y="18140"/>
                </a:lnTo>
                <a:lnTo>
                  <a:pt x="94270" y="18120"/>
                </a:lnTo>
                <a:lnTo>
                  <a:pt x="94290" y="18120"/>
                </a:lnTo>
                <a:lnTo>
                  <a:pt x="94480" y="18190"/>
                </a:lnTo>
                <a:lnTo>
                  <a:pt x="94510" y="18200"/>
                </a:lnTo>
                <a:lnTo>
                  <a:pt x="94720" y="18210"/>
                </a:lnTo>
                <a:lnTo>
                  <a:pt x="94970" y="18310"/>
                </a:lnTo>
                <a:lnTo>
                  <a:pt x="94990" y="18330"/>
                </a:lnTo>
                <a:lnTo>
                  <a:pt x="95000" y="18360"/>
                </a:lnTo>
                <a:lnTo>
                  <a:pt x="94990" y="18430"/>
                </a:lnTo>
                <a:lnTo>
                  <a:pt x="94980" y="18450"/>
                </a:lnTo>
                <a:lnTo>
                  <a:pt x="94900" y="18540"/>
                </a:lnTo>
                <a:lnTo>
                  <a:pt x="94910" y="18560"/>
                </a:lnTo>
                <a:lnTo>
                  <a:pt x="94930" y="18580"/>
                </a:lnTo>
                <a:lnTo>
                  <a:pt x="94950" y="18590"/>
                </a:lnTo>
                <a:lnTo>
                  <a:pt x="94970" y="18600"/>
                </a:lnTo>
                <a:lnTo>
                  <a:pt x="94980" y="18580"/>
                </a:lnTo>
                <a:lnTo>
                  <a:pt x="94990" y="18560"/>
                </a:lnTo>
                <a:lnTo>
                  <a:pt x="94990" y="18540"/>
                </a:lnTo>
                <a:lnTo>
                  <a:pt x="95010" y="18530"/>
                </a:lnTo>
                <a:lnTo>
                  <a:pt x="95020" y="18530"/>
                </a:lnTo>
                <a:lnTo>
                  <a:pt x="95060" y="18560"/>
                </a:lnTo>
                <a:lnTo>
                  <a:pt x="95070" y="18570"/>
                </a:lnTo>
                <a:lnTo>
                  <a:pt x="95090" y="18560"/>
                </a:lnTo>
                <a:lnTo>
                  <a:pt x="95140" y="18550"/>
                </a:lnTo>
                <a:lnTo>
                  <a:pt x="95160" y="18540"/>
                </a:lnTo>
                <a:lnTo>
                  <a:pt x="95340" y="18540"/>
                </a:lnTo>
                <a:lnTo>
                  <a:pt x="95430" y="18530"/>
                </a:lnTo>
                <a:lnTo>
                  <a:pt x="95450" y="18530"/>
                </a:lnTo>
                <a:lnTo>
                  <a:pt x="95450" y="18590"/>
                </a:lnTo>
                <a:lnTo>
                  <a:pt x="95450" y="18940"/>
                </a:lnTo>
                <a:lnTo>
                  <a:pt x="95450" y="19320"/>
                </a:lnTo>
                <a:lnTo>
                  <a:pt x="95440" y="19810"/>
                </a:lnTo>
                <a:lnTo>
                  <a:pt x="95450" y="20470"/>
                </a:lnTo>
                <a:lnTo>
                  <a:pt x="95450" y="20900"/>
                </a:lnTo>
                <a:lnTo>
                  <a:pt x="95450" y="21300"/>
                </a:lnTo>
                <a:lnTo>
                  <a:pt x="95450" y="21640"/>
                </a:lnTo>
                <a:lnTo>
                  <a:pt x="95450" y="22480"/>
                </a:lnTo>
                <a:lnTo>
                  <a:pt x="95450" y="22830"/>
                </a:lnTo>
                <a:lnTo>
                  <a:pt x="95450" y="23260"/>
                </a:lnTo>
                <a:lnTo>
                  <a:pt x="95450" y="23280"/>
                </a:lnTo>
                <a:lnTo>
                  <a:pt x="95450" y="23290"/>
                </a:lnTo>
                <a:lnTo>
                  <a:pt x="95450" y="23680"/>
                </a:lnTo>
                <a:lnTo>
                  <a:pt x="95450" y="23920"/>
                </a:lnTo>
                <a:lnTo>
                  <a:pt x="95450" y="24010"/>
                </a:lnTo>
                <a:lnTo>
                  <a:pt x="95450" y="24520"/>
                </a:lnTo>
                <a:lnTo>
                  <a:pt x="95450" y="24890"/>
                </a:lnTo>
                <a:lnTo>
                  <a:pt x="95450" y="25270"/>
                </a:lnTo>
                <a:lnTo>
                  <a:pt x="95450" y="25730"/>
                </a:lnTo>
                <a:lnTo>
                  <a:pt x="95450" y="25910"/>
                </a:lnTo>
                <a:lnTo>
                  <a:pt x="95450" y="25940"/>
                </a:lnTo>
                <a:lnTo>
                  <a:pt x="95430" y="25960"/>
                </a:lnTo>
                <a:lnTo>
                  <a:pt x="95420" y="25980"/>
                </a:lnTo>
                <a:lnTo>
                  <a:pt x="95420" y="26000"/>
                </a:lnTo>
                <a:lnTo>
                  <a:pt x="95410" y="26000"/>
                </a:lnTo>
                <a:lnTo>
                  <a:pt x="95410" y="26010"/>
                </a:lnTo>
                <a:lnTo>
                  <a:pt x="95410" y="26030"/>
                </a:lnTo>
                <a:lnTo>
                  <a:pt x="95420" y="26030"/>
                </a:lnTo>
                <a:lnTo>
                  <a:pt x="95430" y="26040"/>
                </a:lnTo>
                <a:lnTo>
                  <a:pt x="95430" y="26050"/>
                </a:lnTo>
                <a:lnTo>
                  <a:pt x="95430" y="26070"/>
                </a:lnTo>
                <a:lnTo>
                  <a:pt x="95410" y="26090"/>
                </a:lnTo>
                <a:lnTo>
                  <a:pt x="95400" y="26100"/>
                </a:lnTo>
                <a:lnTo>
                  <a:pt x="95400" y="26130"/>
                </a:lnTo>
                <a:lnTo>
                  <a:pt x="95410" y="26130"/>
                </a:lnTo>
                <a:lnTo>
                  <a:pt x="95400" y="26130"/>
                </a:lnTo>
                <a:lnTo>
                  <a:pt x="95390" y="26130"/>
                </a:lnTo>
                <a:lnTo>
                  <a:pt x="95380" y="26130"/>
                </a:lnTo>
                <a:lnTo>
                  <a:pt x="95360" y="26130"/>
                </a:lnTo>
                <a:lnTo>
                  <a:pt x="95340" y="26130"/>
                </a:lnTo>
                <a:lnTo>
                  <a:pt x="95340" y="26140"/>
                </a:lnTo>
                <a:lnTo>
                  <a:pt x="95350" y="26140"/>
                </a:lnTo>
                <a:lnTo>
                  <a:pt x="95360" y="26150"/>
                </a:lnTo>
                <a:lnTo>
                  <a:pt x="95370" y="26150"/>
                </a:lnTo>
                <a:lnTo>
                  <a:pt x="95370" y="26160"/>
                </a:lnTo>
                <a:lnTo>
                  <a:pt x="95360" y="26170"/>
                </a:lnTo>
                <a:lnTo>
                  <a:pt x="95370" y="26170"/>
                </a:lnTo>
                <a:lnTo>
                  <a:pt x="95370" y="26200"/>
                </a:lnTo>
                <a:lnTo>
                  <a:pt x="95390" y="26200"/>
                </a:lnTo>
                <a:lnTo>
                  <a:pt x="95400" y="26200"/>
                </a:lnTo>
                <a:lnTo>
                  <a:pt x="95410" y="26230"/>
                </a:lnTo>
                <a:lnTo>
                  <a:pt x="95400" y="26240"/>
                </a:lnTo>
                <a:lnTo>
                  <a:pt x="95400" y="26260"/>
                </a:lnTo>
                <a:lnTo>
                  <a:pt x="95390" y="26280"/>
                </a:lnTo>
                <a:lnTo>
                  <a:pt x="95360" y="26280"/>
                </a:lnTo>
                <a:lnTo>
                  <a:pt x="95340" y="26300"/>
                </a:lnTo>
                <a:lnTo>
                  <a:pt x="95340" y="26320"/>
                </a:lnTo>
                <a:lnTo>
                  <a:pt x="95340" y="26370"/>
                </a:lnTo>
                <a:lnTo>
                  <a:pt x="95330" y="26380"/>
                </a:lnTo>
                <a:lnTo>
                  <a:pt x="95320" y="26390"/>
                </a:lnTo>
                <a:lnTo>
                  <a:pt x="95300" y="26390"/>
                </a:lnTo>
                <a:lnTo>
                  <a:pt x="95290" y="26400"/>
                </a:lnTo>
                <a:lnTo>
                  <a:pt x="95290" y="26410"/>
                </a:lnTo>
                <a:lnTo>
                  <a:pt x="95310" y="26430"/>
                </a:lnTo>
                <a:lnTo>
                  <a:pt x="95310" y="26440"/>
                </a:lnTo>
                <a:lnTo>
                  <a:pt x="95290" y="26460"/>
                </a:lnTo>
                <a:lnTo>
                  <a:pt x="95280" y="26460"/>
                </a:lnTo>
                <a:lnTo>
                  <a:pt x="95250" y="26470"/>
                </a:lnTo>
                <a:lnTo>
                  <a:pt x="95220" y="26480"/>
                </a:lnTo>
                <a:lnTo>
                  <a:pt x="95210" y="26500"/>
                </a:lnTo>
                <a:lnTo>
                  <a:pt x="95200" y="26510"/>
                </a:lnTo>
                <a:lnTo>
                  <a:pt x="95230" y="26530"/>
                </a:lnTo>
                <a:lnTo>
                  <a:pt x="95230" y="26560"/>
                </a:lnTo>
                <a:lnTo>
                  <a:pt x="95230" y="26570"/>
                </a:lnTo>
                <a:lnTo>
                  <a:pt x="95230" y="26590"/>
                </a:lnTo>
                <a:lnTo>
                  <a:pt x="95220" y="26620"/>
                </a:lnTo>
                <a:lnTo>
                  <a:pt x="95220" y="26630"/>
                </a:lnTo>
                <a:lnTo>
                  <a:pt x="95210" y="26650"/>
                </a:lnTo>
                <a:lnTo>
                  <a:pt x="95200" y="26660"/>
                </a:lnTo>
                <a:lnTo>
                  <a:pt x="95200" y="26670"/>
                </a:lnTo>
                <a:lnTo>
                  <a:pt x="95200" y="26680"/>
                </a:lnTo>
                <a:lnTo>
                  <a:pt x="95200" y="26690"/>
                </a:lnTo>
                <a:lnTo>
                  <a:pt x="95220" y="26710"/>
                </a:lnTo>
                <a:lnTo>
                  <a:pt x="95230" y="26720"/>
                </a:lnTo>
                <a:lnTo>
                  <a:pt x="95260" y="26750"/>
                </a:lnTo>
                <a:lnTo>
                  <a:pt x="95270" y="26770"/>
                </a:lnTo>
                <a:lnTo>
                  <a:pt x="95270" y="26780"/>
                </a:lnTo>
                <a:lnTo>
                  <a:pt x="95250" y="26810"/>
                </a:lnTo>
                <a:lnTo>
                  <a:pt x="95240" y="26820"/>
                </a:lnTo>
                <a:lnTo>
                  <a:pt x="95250" y="26830"/>
                </a:lnTo>
                <a:lnTo>
                  <a:pt x="95250" y="26840"/>
                </a:lnTo>
                <a:lnTo>
                  <a:pt x="95270" y="26860"/>
                </a:lnTo>
                <a:lnTo>
                  <a:pt x="95300" y="26880"/>
                </a:lnTo>
                <a:lnTo>
                  <a:pt x="95300" y="26890"/>
                </a:lnTo>
                <a:lnTo>
                  <a:pt x="95310" y="26920"/>
                </a:lnTo>
                <a:lnTo>
                  <a:pt x="95320" y="26930"/>
                </a:lnTo>
                <a:lnTo>
                  <a:pt x="95320" y="26960"/>
                </a:lnTo>
                <a:lnTo>
                  <a:pt x="95330" y="26990"/>
                </a:lnTo>
                <a:lnTo>
                  <a:pt x="95380" y="26970"/>
                </a:lnTo>
                <a:lnTo>
                  <a:pt x="95380" y="27010"/>
                </a:lnTo>
                <a:lnTo>
                  <a:pt x="95390" y="27030"/>
                </a:lnTo>
                <a:lnTo>
                  <a:pt x="95390" y="27040"/>
                </a:lnTo>
                <a:lnTo>
                  <a:pt x="95420" y="27060"/>
                </a:lnTo>
                <a:lnTo>
                  <a:pt x="95450" y="27060"/>
                </a:lnTo>
                <a:lnTo>
                  <a:pt x="95450" y="27270"/>
                </a:lnTo>
                <a:lnTo>
                  <a:pt x="95450" y="27570"/>
                </a:lnTo>
                <a:lnTo>
                  <a:pt x="95450" y="27820"/>
                </a:lnTo>
                <a:lnTo>
                  <a:pt x="95450" y="27910"/>
                </a:lnTo>
                <a:lnTo>
                  <a:pt x="95450" y="28430"/>
                </a:lnTo>
                <a:lnTo>
                  <a:pt x="95450" y="28800"/>
                </a:lnTo>
                <a:lnTo>
                  <a:pt x="95450" y="29180"/>
                </a:lnTo>
                <a:lnTo>
                  <a:pt x="95450" y="29260"/>
                </a:lnTo>
                <a:lnTo>
                  <a:pt x="95450" y="29600"/>
                </a:lnTo>
                <a:lnTo>
                  <a:pt x="95450" y="30130"/>
                </a:lnTo>
                <a:lnTo>
                  <a:pt x="95450" y="30480"/>
                </a:lnTo>
                <a:lnTo>
                  <a:pt x="95450" y="30850"/>
                </a:lnTo>
                <a:lnTo>
                  <a:pt x="95450" y="31240"/>
                </a:lnTo>
                <a:lnTo>
                  <a:pt x="95450" y="31470"/>
                </a:lnTo>
                <a:lnTo>
                  <a:pt x="95370" y="31420"/>
                </a:lnTo>
                <a:lnTo>
                  <a:pt x="95340" y="31410"/>
                </a:lnTo>
                <a:lnTo>
                  <a:pt x="95220" y="31350"/>
                </a:lnTo>
                <a:lnTo>
                  <a:pt x="94750" y="30870"/>
                </a:lnTo>
                <a:lnTo>
                  <a:pt x="94520" y="30530"/>
                </a:lnTo>
                <a:lnTo>
                  <a:pt x="94420" y="30430"/>
                </a:lnTo>
                <a:lnTo>
                  <a:pt x="94400" y="30410"/>
                </a:lnTo>
                <a:lnTo>
                  <a:pt x="94270" y="30300"/>
                </a:lnTo>
                <a:lnTo>
                  <a:pt x="94250" y="30270"/>
                </a:lnTo>
                <a:lnTo>
                  <a:pt x="94240" y="30240"/>
                </a:lnTo>
                <a:lnTo>
                  <a:pt x="94220" y="30230"/>
                </a:lnTo>
                <a:lnTo>
                  <a:pt x="94120" y="30190"/>
                </a:lnTo>
                <a:lnTo>
                  <a:pt x="94050" y="30120"/>
                </a:lnTo>
                <a:lnTo>
                  <a:pt x="94020" y="30070"/>
                </a:lnTo>
                <a:lnTo>
                  <a:pt x="93580" y="29750"/>
                </a:lnTo>
                <a:lnTo>
                  <a:pt x="93500" y="29640"/>
                </a:lnTo>
                <a:lnTo>
                  <a:pt x="93470" y="29590"/>
                </a:lnTo>
                <a:lnTo>
                  <a:pt x="93460" y="29540"/>
                </a:lnTo>
                <a:lnTo>
                  <a:pt x="93480" y="29500"/>
                </a:lnTo>
                <a:lnTo>
                  <a:pt x="93520" y="29460"/>
                </a:lnTo>
                <a:lnTo>
                  <a:pt x="93560" y="29430"/>
                </a:lnTo>
                <a:lnTo>
                  <a:pt x="93590" y="29430"/>
                </a:lnTo>
                <a:lnTo>
                  <a:pt x="93620" y="29430"/>
                </a:lnTo>
                <a:lnTo>
                  <a:pt x="93640" y="29420"/>
                </a:lnTo>
                <a:lnTo>
                  <a:pt x="93640" y="29390"/>
                </a:lnTo>
                <a:lnTo>
                  <a:pt x="93650" y="29310"/>
                </a:lnTo>
                <a:lnTo>
                  <a:pt x="93630" y="29250"/>
                </a:lnTo>
                <a:lnTo>
                  <a:pt x="93630" y="29200"/>
                </a:lnTo>
                <a:lnTo>
                  <a:pt x="93640" y="29150"/>
                </a:lnTo>
                <a:lnTo>
                  <a:pt x="93690" y="29120"/>
                </a:lnTo>
                <a:lnTo>
                  <a:pt x="93740" y="29150"/>
                </a:lnTo>
                <a:lnTo>
                  <a:pt x="93780" y="29130"/>
                </a:lnTo>
                <a:lnTo>
                  <a:pt x="93820" y="29030"/>
                </a:lnTo>
                <a:lnTo>
                  <a:pt x="93790" y="29040"/>
                </a:lnTo>
                <a:lnTo>
                  <a:pt x="93760" y="29090"/>
                </a:lnTo>
                <a:lnTo>
                  <a:pt x="93720" y="29100"/>
                </a:lnTo>
                <a:lnTo>
                  <a:pt x="93670" y="29100"/>
                </a:lnTo>
                <a:lnTo>
                  <a:pt x="93640" y="29110"/>
                </a:lnTo>
                <a:lnTo>
                  <a:pt x="93630" y="29130"/>
                </a:lnTo>
                <a:lnTo>
                  <a:pt x="93610" y="29220"/>
                </a:lnTo>
                <a:lnTo>
                  <a:pt x="93600" y="29350"/>
                </a:lnTo>
                <a:lnTo>
                  <a:pt x="93590" y="29370"/>
                </a:lnTo>
                <a:lnTo>
                  <a:pt x="93550" y="29400"/>
                </a:lnTo>
                <a:lnTo>
                  <a:pt x="93470" y="29450"/>
                </a:lnTo>
                <a:lnTo>
                  <a:pt x="93390" y="29470"/>
                </a:lnTo>
                <a:lnTo>
                  <a:pt x="93060" y="29480"/>
                </a:lnTo>
                <a:lnTo>
                  <a:pt x="92790" y="29510"/>
                </a:lnTo>
                <a:lnTo>
                  <a:pt x="92730" y="29530"/>
                </a:lnTo>
                <a:lnTo>
                  <a:pt x="92620" y="29590"/>
                </a:lnTo>
                <a:lnTo>
                  <a:pt x="92560" y="29610"/>
                </a:lnTo>
                <a:lnTo>
                  <a:pt x="92400" y="29650"/>
                </a:lnTo>
                <a:lnTo>
                  <a:pt x="92320" y="29660"/>
                </a:lnTo>
                <a:lnTo>
                  <a:pt x="92250" y="29650"/>
                </a:lnTo>
                <a:lnTo>
                  <a:pt x="92180" y="29640"/>
                </a:lnTo>
                <a:lnTo>
                  <a:pt x="92100" y="29600"/>
                </a:lnTo>
                <a:lnTo>
                  <a:pt x="92050" y="29550"/>
                </a:lnTo>
                <a:lnTo>
                  <a:pt x="92020" y="29480"/>
                </a:lnTo>
                <a:lnTo>
                  <a:pt x="92020" y="29460"/>
                </a:lnTo>
                <a:lnTo>
                  <a:pt x="92020" y="29440"/>
                </a:lnTo>
                <a:lnTo>
                  <a:pt x="92030" y="29410"/>
                </a:lnTo>
                <a:lnTo>
                  <a:pt x="92040" y="29400"/>
                </a:lnTo>
                <a:lnTo>
                  <a:pt x="92040" y="29390"/>
                </a:lnTo>
                <a:lnTo>
                  <a:pt x="92030" y="29350"/>
                </a:lnTo>
                <a:lnTo>
                  <a:pt x="92030" y="29290"/>
                </a:lnTo>
                <a:lnTo>
                  <a:pt x="92020" y="29260"/>
                </a:lnTo>
                <a:lnTo>
                  <a:pt x="91980" y="29220"/>
                </a:lnTo>
                <a:lnTo>
                  <a:pt x="92010" y="29210"/>
                </a:lnTo>
                <a:lnTo>
                  <a:pt x="92040" y="29220"/>
                </a:lnTo>
                <a:lnTo>
                  <a:pt x="92080" y="29230"/>
                </a:lnTo>
                <a:lnTo>
                  <a:pt x="92110" y="29200"/>
                </a:lnTo>
                <a:lnTo>
                  <a:pt x="92020" y="29170"/>
                </a:lnTo>
                <a:lnTo>
                  <a:pt x="91970" y="29160"/>
                </a:lnTo>
                <a:lnTo>
                  <a:pt x="91950" y="29180"/>
                </a:lnTo>
                <a:lnTo>
                  <a:pt x="91950" y="29200"/>
                </a:lnTo>
                <a:lnTo>
                  <a:pt x="91960" y="29240"/>
                </a:lnTo>
                <a:lnTo>
                  <a:pt x="91960" y="29260"/>
                </a:lnTo>
                <a:lnTo>
                  <a:pt x="91970" y="29270"/>
                </a:lnTo>
                <a:lnTo>
                  <a:pt x="91990" y="29270"/>
                </a:lnTo>
                <a:lnTo>
                  <a:pt x="92000" y="29280"/>
                </a:lnTo>
                <a:lnTo>
                  <a:pt x="92000" y="29290"/>
                </a:lnTo>
                <a:lnTo>
                  <a:pt x="92000" y="29300"/>
                </a:lnTo>
                <a:lnTo>
                  <a:pt x="91990" y="29310"/>
                </a:lnTo>
                <a:lnTo>
                  <a:pt x="91990" y="29400"/>
                </a:lnTo>
                <a:lnTo>
                  <a:pt x="91940" y="29450"/>
                </a:lnTo>
                <a:lnTo>
                  <a:pt x="91790" y="29490"/>
                </a:lnTo>
                <a:lnTo>
                  <a:pt x="91720" y="29520"/>
                </a:lnTo>
                <a:lnTo>
                  <a:pt x="91490" y="29720"/>
                </a:lnTo>
                <a:lnTo>
                  <a:pt x="91470" y="29750"/>
                </a:lnTo>
                <a:lnTo>
                  <a:pt x="91460" y="29790"/>
                </a:lnTo>
                <a:lnTo>
                  <a:pt x="91460" y="29800"/>
                </a:lnTo>
                <a:lnTo>
                  <a:pt x="91450" y="29820"/>
                </a:lnTo>
                <a:lnTo>
                  <a:pt x="91430" y="29840"/>
                </a:lnTo>
                <a:lnTo>
                  <a:pt x="91420" y="29850"/>
                </a:lnTo>
                <a:lnTo>
                  <a:pt x="91390" y="29850"/>
                </a:lnTo>
                <a:lnTo>
                  <a:pt x="91370" y="29840"/>
                </a:lnTo>
                <a:lnTo>
                  <a:pt x="91300" y="29690"/>
                </a:lnTo>
                <a:lnTo>
                  <a:pt x="91250" y="29620"/>
                </a:lnTo>
                <a:lnTo>
                  <a:pt x="91230" y="29580"/>
                </a:lnTo>
                <a:lnTo>
                  <a:pt x="91220" y="29530"/>
                </a:lnTo>
                <a:lnTo>
                  <a:pt x="91230" y="29490"/>
                </a:lnTo>
                <a:lnTo>
                  <a:pt x="91260" y="29460"/>
                </a:lnTo>
                <a:lnTo>
                  <a:pt x="91350" y="29440"/>
                </a:lnTo>
                <a:lnTo>
                  <a:pt x="91390" y="29410"/>
                </a:lnTo>
                <a:lnTo>
                  <a:pt x="91400" y="29400"/>
                </a:lnTo>
                <a:lnTo>
                  <a:pt x="91390" y="29380"/>
                </a:lnTo>
                <a:lnTo>
                  <a:pt x="91390" y="29360"/>
                </a:lnTo>
                <a:lnTo>
                  <a:pt x="91360" y="29340"/>
                </a:lnTo>
                <a:lnTo>
                  <a:pt x="91360" y="29320"/>
                </a:lnTo>
                <a:lnTo>
                  <a:pt x="91370" y="29270"/>
                </a:lnTo>
                <a:lnTo>
                  <a:pt x="91370" y="29100"/>
                </a:lnTo>
                <a:lnTo>
                  <a:pt x="91380" y="29060"/>
                </a:lnTo>
                <a:lnTo>
                  <a:pt x="91400" y="29040"/>
                </a:lnTo>
                <a:lnTo>
                  <a:pt x="91480" y="29030"/>
                </a:lnTo>
                <a:lnTo>
                  <a:pt x="91530" y="28990"/>
                </a:lnTo>
                <a:lnTo>
                  <a:pt x="91550" y="28930"/>
                </a:lnTo>
                <a:lnTo>
                  <a:pt x="91560" y="28770"/>
                </a:lnTo>
                <a:lnTo>
                  <a:pt x="91610" y="28640"/>
                </a:lnTo>
                <a:lnTo>
                  <a:pt x="91630" y="28610"/>
                </a:lnTo>
                <a:lnTo>
                  <a:pt x="91640" y="28590"/>
                </a:lnTo>
                <a:lnTo>
                  <a:pt x="91650" y="28530"/>
                </a:lnTo>
                <a:lnTo>
                  <a:pt x="91660" y="28500"/>
                </a:lnTo>
                <a:lnTo>
                  <a:pt x="91680" y="28490"/>
                </a:lnTo>
                <a:lnTo>
                  <a:pt x="91700" y="28470"/>
                </a:lnTo>
                <a:lnTo>
                  <a:pt x="91720" y="28450"/>
                </a:lnTo>
                <a:lnTo>
                  <a:pt x="91730" y="28380"/>
                </a:lnTo>
                <a:lnTo>
                  <a:pt x="91680" y="28320"/>
                </a:lnTo>
                <a:lnTo>
                  <a:pt x="91610" y="28290"/>
                </a:lnTo>
                <a:lnTo>
                  <a:pt x="91540" y="28270"/>
                </a:lnTo>
                <a:lnTo>
                  <a:pt x="91460" y="28270"/>
                </a:lnTo>
                <a:lnTo>
                  <a:pt x="91430" y="28250"/>
                </a:lnTo>
                <a:lnTo>
                  <a:pt x="91410" y="28160"/>
                </a:lnTo>
                <a:lnTo>
                  <a:pt x="91400" y="28110"/>
                </a:lnTo>
                <a:lnTo>
                  <a:pt x="91320" y="27980"/>
                </a:lnTo>
                <a:lnTo>
                  <a:pt x="91280" y="27930"/>
                </a:lnTo>
                <a:lnTo>
                  <a:pt x="91230" y="27890"/>
                </a:lnTo>
                <a:lnTo>
                  <a:pt x="91080" y="27790"/>
                </a:lnTo>
                <a:lnTo>
                  <a:pt x="91050" y="27770"/>
                </a:lnTo>
                <a:lnTo>
                  <a:pt x="91040" y="27760"/>
                </a:lnTo>
                <a:lnTo>
                  <a:pt x="91030" y="27750"/>
                </a:lnTo>
                <a:lnTo>
                  <a:pt x="91010" y="27740"/>
                </a:lnTo>
                <a:lnTo>
                  <a:pt x="90970" y="27740"/>
                </a:lnTo>
                <a:lnTo>
                  <a:pt x="90950" y="27730"/>
                </a:lnTo>
                <a:lnTo>
                  <a:pt x="90930" y="27730"/>
                </a:lnTo>
                <a:lnTo>
                  <a:pt x="90900" y="27710"/>
                </a:lnTo>
                <a:lnTo>
                  <a:pt x="90880" y="27680"/>
                </a:lnTo>
                <a:lnTo>
                  <a:pt x="90890" y="27660"/>
                </a:lnTo>
                <a:lnTo>
                  <a:pt x="90930" y="27650"/>
                </a:lnTo>
                <a:lnTo>
                  <a:pt x="91350" y="27660"/>
                </a:lnTo>
                <a:lnTo>
                  <a:pt x="91430" y="27670"/>
                </a:lnTo>
                <a:lnTo>
                  <a:pt x="91470" y="27690"/>
                </a:lnTo>
                <a:lnTo>
                  <a:pt x="91530" y="27730"/>
                </a:lnTo>
                <a:lnTo>
                  <a:pt x="91550" y="27740"/>
                </a:lnTo>
                <a:lnTo>
                  <a:pt x="91850" y="27750"/>
                </a:lnTo>
                <a:lnTo>
                  <a:pt x="91890" y="27730"/>
                </a:lnTo>
                <a:lnTo>
                  <a:pt x="91920" y="27690"/>
                </a:lnTo>
                <a:lnTo>
                  <a:pt x="91940" y="27640"/>
                </a:lnTo>
                <a:lnTo>
                  <a:pt x="91970" y="27590"/>
                </a:lnTo>
                <a:lnTo>
                  <a:pt x="92020" y="27580"/>
                </a:lnTo>
                <a:lnTo>
                  <a:pt x="92020" y="27560"/>
                </a:lnTo>
                <a:lnTo>
                  <a:pt x="91980" y="27550"/>
                </a:lnTo>
                <a:lnTo>
                  <a:pt x="91950" y="27560"/>
                </a:lnTo>
                <a:lnTo>
                  <a:pt x="91900" y="27610"/>
                </a:lnTo>
                <a:lnTo>
                  <a:pt x="91870" y="27650"/>
                </a:lnTo>
                <a:lnTo>
                  <a:pt x="91860" y="27670"/>
                </a:lnTo>
                <a:lnTo>
                  <a:pt x="91830" y="27670"/>
                </a:lnTo>
                <a:lnTo>
                  <a:pt x="91750" y="27670"/>
                </a:lnTo>
                <a:lnTo>
                  <a:pt x="91660" y="27680"/>
                </a:lnTo>
                <a:lnTo>
                  <a:pt x="91620" y="27680"/>
                </a:lnTo>
                <a:lnTo>
                  <a:pt x="91580" y="27650"/>
                </a:lnTo>
                <a:lnTo>
                  <a:pt x="91480" y="27590"/>
                </a:lnTo>
                <a:lnTo>
                  <a:pt x="91440" y="27570"/>
                </a:lnTo>
                <a:lnTo>
                  <a:pt x="91400" y="27570"/>
                </a:lnTo>
                <a:lnTo>
                  <a:pt x="91260" y="27560"/>
                </a:lnTo>
                <a:lnTo>
                  <a:pt x="91230" y="27550"/>
                </a:lnTo>
                <a:lnTo>
                  <a:pt x="91180" y="27520"/>
                </a:lnTo>
                <a:lnTo>
                  <a:pt x="91070" y="27490"/>
                </a:lnTo>
                <a:lnTo>
                  <a:pt x="91060" y="27470"/>
                </a:lnTo>
                <a:lnTo>
                  <a:pt x="91040" y="27460"/>
                </a:lnTo>
                <a:lnTo>
                  <a:pt x="90840" y="27260"/>
                </a:lnTo>
                <a:lnTo>
                  <a:pt x="90700" y="27150"/>
                </a:lnTo>
                <a:lnTo>
                  <a:pt x="90680" y="27100"/>
                </a:lnTo>
                <a:lnTo>
                  <a:pt x="90720" y="27040"/>
                </a:lnTo>
                <a:lnTo>
                  <a:pt x="90750" y="27020"/>
                </a:lnTo>
                <a:lnTo>
                  <a:pt x="90780" y="27020"/>
                </a:lnTo>
                <a:lnTo>
                  <a:pt x="90860" y="27020"/>
                </a:lnTo>
                <a:lnTo>
                  <a:pt x="90900" y="27020"/>
                </a:lnTo>
                <a:lnTo>
                  <a:pt x="90980" y="27060"/>
                </a:lnTo>
                <a:lnTo>
                  <a:pt x="91030" y="27060"/>
                </a:lnTo>
                <a:lnTo>
                  <a:pt x="91060" y="27040"/>
                </a:lnTo>
                <a:lnTo>
                  <a:pt x="91110" y="26990"/>
                </a:lnTo>
                <a:lnTo>
                  <a:pt x="91140" y="26970"/>
                </a:lnTo>
                <a:lnTo>
                  <a:pt x="91310" y="26960"/>
                </a:lnTo>
                <a:lnTo>
                  <a:pt x="91380" y="26950"/>
                </a:lnTo>
                <a:lnTo>
                  <a:pt x="91410" y="26950"/>
                </a:lnTo>
                <a:lnTo>
                  <a:pt x="91430" y="26950"/>
                </a:lnTo>
                <a:lnTo>
                  <a:pt x="91460" y="26970"/>
                </a:lnTo>
                <a:lnTo>
                  <a:pt x="91480" y="26970"/>
                </a:lnTo>
                <a:lnTo>
                  <a:pt x="91520" y="26990"/>
                </a:lnTo>
                <a:lnTo>
                  <a:pt x="91580" y="27080"/>
                </a:lnTo>
                <a:lnTo>
                  <a:pt x="91620" y="27100"/>
                </a:lnTo>
                <a:lnTo>
                  <a:pt x="91680" y="27150"/>
                </a:lnTo>
                <a:lnTo>
                  <a:pt x="91690" y="27160"/>
                </a:lnTo>
                <a:lnTo>
                  <a:pt x="91710" y="27170"/>
                </a:lnTo>
                <a:lnTo>
                  <a:pt x="91750" y="27180"/>
                </a:lnTo>
                <a:lnTo>
                  <a:pt x="91780" y="27200"/>
                </a:lnTo>
                <a:lnTo>
                  <a:pt x="91790" y="27200"/>
                </a:lnTo>
                <a:lnTo>
                  <a:pt x="91820" y="27210"/>
                </a:lnTo>
                <a:lnTo>
                  <a:pt x="91900" y="27200"/>
                </a:lnTo>
                <a:lnTo>
                  <a:pt x="91920" y="27210"/>
                </a:lnTo>
                <a:lnTo>
                  <a:pt x="91900" y="27180"/>
                </a:lnTo>
                <a:lnTo>
                  <a:pt x="91850" y="27170"/>
                </a:lnTo>
                <a:lnTo>
                  <a:pt x="91810" y="27170"/>
                </a:lnTo>
                <a:lnTo>
                  <a:pt x="91790" y="27160"/>
                </a:lnTo>
                <a:lnTo>
                  <a:pt x="91770" y="27140"/>
                </a:lnTo>
                <a:lnTo>
                  <a:pt x="91680" y="27100"/>
                </a:lnTo>
                <a:lnTo>
                  <a:pt x="91540" y="26970"/>
                </a:lnTo>
                <a:lnTo>
                  <a:pt x="91480" y="26930"/>
                </a:lnTo>
                <a:lnTo>
                  <a:pt x="91390" y="26910"/>
                </a:lnTo>
                <a:lnTo>
                  <a:pt x="91260" y="26900"/>
                </a:lnTo>
                <a:lnTo>
                  <a:pt x="91220" y="26890"/>
                </a:lnTo>
                <a:lnTo>
                  <a:pt x="91190" y="26870"/>
                </a:lnTo>
                <a:lnTo>
                  <a:pt x="91090" y="26780"/>
                </a:lnTo>
                <a:lnTo>
                  <a:pt x="91040" y="26740"/>
                </a:lnTo>
                <a:lnTo>
                  <a:pt x="90950" y="26720"/>
                </a:lnTo>
                <a:lnTo>
                  <a:pt x="90920" y="26690"/>
                </a:lnTo>
                <a:lnTo>
                  <a:pt x="90900" y="26650"/>
                </a:lnTo>
                <a:lnTo>
                  <a:pt x="90890" y="26610"/>
                </a:lnTo>
                <a:lnTo>
                  <a:pt x="90920" y="26550"/>
                </a:lnTo>
                <a:lnTo>
                  <a:pt x="90960" y="26550"/>
                </a:lnTo>
                <a:lnTo>
                  <a:pt x="91040" y="26590"/>
                </a:lnTo>
                <a:lnTo>
                  <a:pt x="91070" y="26600"/>
                </a:lnTo>
                <a:lnTo>
                  <a:pt x="91210" y="26680"/>
                </a:lnTo>
                <a:lnTo>
                  <a:pt x="90970" y="26520"/>
                </a:lnTo>
                <a:lnTo>
                  <a:pt x="90910" y="26470"/>
                </a:lnTo>
                <a:lnTo>
                  <a:pt x="90810" y="26350"/>
                </a:lnTo>
                <a:lnTo>
                  <a:pt x="90790" y="26330"/>
                </a:lnTo>
                <a:lnTo>
                  <a:pt x="90760" y="26320"/>
                </a:lnTo>
                <a:lnTo>
                  <a:pt x="90490" y="26070"/>
                </a:lnTo>
                <a:lnTo>
                  <a:pt x="90400" y="25900"/>
                </a:lnTo>
                <a:lnTo>
                  <a:pt x="90380" y="25850"/>
                </a:lnTo>
                <a:lnTo>
                  <a:pt x="90350" y="25770"/>
                </a:lnTo>
                <a:lnTo>
                  <a:pt x="90340" y="25740"/>
                </a:lnTo>
                <a:lnTo>
                  <a:pt x="90340" y="25640"/>
                </a:lnTo>
                <a:lnTo>
                  <a:pt x="90340" y="25610"/>
                </a:lnTo>
                <a:lnTo>
                  <a:pt x="90300" y="25520"/>
                </a:lnTo>
                <a:lnTo>
                  <a:pt x="90300" y="25480"/>
                </a:lnTo>
                <a:lnTo>
                  <a:pt x="90290" y="25450"/>
                </a:lnTo>
                <a:lnTo>
                  <a:pt x="90250" y="25410"/>
                </a:lnTo>
                <a:lnTo>
                  <a:pt x="90240" y="25390"/>
                </a:lnTo>
                <a:lnTo>
                  <a:pt x="90240" y="25360"/>
                </a:lnTo>
                <a:lnTo>
                  <a:pt x="90110" y="25160"/>
                </a:lnTo>
                <a:lnTo>
                  <a:pt x="90080" y="25100"/>
                </a:lnTo>
                <a:lnTo>
                  <a:pt x="90100" y="25050"/>
                </a:lnTo>
                <a:lnTo>
                  <a:pt x="90170" y="25010"/>
                </a:lnTo>
                <a:lnTo>
                  <a:pt x="90310" y="24980"/>
                </a:lnTo>
                <a:lnTo>
                  <a:pt x="90360" y="24940"/>
                </a:lnTo>
                <a:lnTo>
                  <a:pt x="90330" y="24950"/>
                </a:lnTo>
                <a:lnTo>
                  <a:pt x="90240" y="24970"/>
                </a:lnTo>
                <a:lnTo>
                  <a:pt x="90200" y="24970"/>
                </a:lnTo>
                <a:lnTo>
                  <a:pt x="89980" y="24920"/>
                </a:lnTo>
                <a:lnTo>
                  <a:pt x="89930" y="24890"/>
                </a:lnTo>
                <a:lnTo>
                  <a:pt x="89920" y="24880"/>
                </a:lnTo>
                <a:lnTo>
                  <a:pt x="89910" y="24860"/>
                </a:lnTo>
                <a:lnTo>
                  <a:pt x="89900" y="24850"/>
                </a:lnTo>
                <a:lnTo>
                  <a:pt x="89880" y="24820"/>
                </a:lnTo>
                <a:lnTo>
                  <a:pt x="90060" y="24710"/>
                </a:lnTo>
                <a:lnTo>
                  <a:pt x="90170" y="24670"/>
                </a:lnTo>
                <a:lnTo>
                  <a:pt x="90280" y="24630"/>
                </a:lnTo>
                <a:lnTo>
                  <a:pt x="90240" y="24610"/>
                </a:lnTo>
                <a:lnTo>
                  <a:pt x="90200" y="24620"/>
                </a:lnTo>
                <a:lnTo>
                  <a:pt x="90110" y="24630"/>
                </a:lnTo>
                <a:lnTo>
                  <a:pt x="90070" y="24630"/>
                </a:lnTo>
                <a:lnTo>
                  <a:pt x="90030" y="24640"/>
                </a:lnTo>
                <a:lnTo>
                  <a:pt x="89990" y="24660"/>
                </a:lnTo>
                <a:lnTo>
                  <a:pt x="89910" y="24710"/>
                </a:lnTo>
                <a:lnTo>
                  <a:pt x="89870" y="24720"/>
                </a:lnTo>
                <a:lnTo>
                  <a:pt x="89770" y="24730"/>
                </a:lnTo>
                <a:lnTo>
                  <a:pt x="89740" y="24750"/>
                </a:lnTo>
                <a:lnTo>
                  <a:pt x="89730" y="24750"/>
                </a:lnTo>
                <a:lnTo>
                  <a:pt x="89730" y="24740"/>
                </a:lnTo>
                <a:lnTo>
                  <a:pt x="89710" y="24730"/>
                </a:lnTo>
                <a:lnTo>
                  <a:pt x="89700" y="24710"/>
                </a:lnTo>
                <a:lnTo>
                  <a:pt x="89700" y="24690"/>
                </a:lnTo>
                <a:lnTo>
                  <a:pt x="89700" y="24670"/>
                </a:lnTo>
                <a:lnTo>
                  <a:pt x="89680" y="24590"/>
                </a:lnTo>
                <a:lnTo>
                  <a:pt x="89670" y="24500"/>
                </a:lnTo>
                <a:lnTo>
                  <a:pt x="89670" y="24450"/>
                </a:lnTo>
                <a:lnTo>
                  <a:pt x="89680" y="24430"/>
                </a:lnTo>
                <a:lnTo>
                  <a:pt x="89700" y="24410"/>
                </a:lnTo>
                <a:lnTo>
                  <a:pt x="89730" y="24390"/>
                </a:lnTo>
                <a:lnTo>
                  <a:pt x="89750" y="24380"/>
                </a:lnTo>
                <a:lnTo>
                  <a:pt x="89770" y="24370"/>
                </a:lnTo>
                <a:lnTo>
                  <a:pt x="89780" y="24370"/>
                </a:lnTo>
                <a:lnTo>
                  <a:pt x="89780" y="24340"/>
                </a:lnTo>
                <a:lnTo>
                  <a:pt x="89770" y="24340"/>
                </a:lnTo>
                <a:lnTo>
                  <a:pt x="89730" y="24320"/>
                </a:lnTo>
                <a:lnTo>
                  <a:pt x="89720" y="24320"/>
                </a:lnTo>
                <a:lnTo>
                  <a:pt x="89690" y="24300"/>
                </a:lnTo>
                <a:lnTo>
                  <a:pt x="89690" y="24260"/>
                </a:lnTo>
                <a:lnTo>
                  <a:pt x="89710" y="24170"/>
                </a:lnTo>
                <a:lnTo>
                  <a:pt x="89710" y="24120"/>
                </a:lnTo>
                <a:lnTo>
                  <a:pt x="89710" y="24100"/>
                </a:lnTo>
                <a:lnTo>
                  <a:pt x="89690" y="24090"/>
                </a:lnTo>
                <a:lnTo>
                  <a:pt x="89680" y="24120"/>
                </a:lnTo>
                <a:lnTo>
                  <a:pt x="89670" y="24140"/>
                </a:lnTo>
                <a:lnTo>
                  <a:pt x="89650" y="24150"/>
                </a:lnTo>
                <a:lnTo>
                  <a:pt x="89620" y="24140"/>
                </a:lnTo>
                <a:lnTo>
                  <a:pt x="89630" y="24190"/>
                </a:lnTo>
                <a:lnTo>
                  <a:pt x="89640" y="24230"/>
                </a:lnTo>
                <a:lnTo>
                  <a:pt x="89620" y="24250"/>
                </a:lnTo>
                <a:lnTo>
                  <a:pt x="89560" y="24230"/>
                </a:lnTo>
                <a:lnTo>
                  <a:pt x="89540" y="24220"/>
                </a:lnTo>
                <a:lnTo>
                  <a:pt x="89480" y="24140"/>
                </a:lnTo>
                <a:lnTo>
                  <a:pt x="89400" y="24050"/>
                </a:lnTo>
                <a:lnTo>
                  <a:pt x="89380" y="24000"/>
                </a:lnTo>
                <a:lnTo>
                  <a:pt x="89420" y="23940"/>
                </a:lnTo>
                <a:lnTo>
                  <a:pt x="89380" y="23930"/>
                </a:lnTo>
                <a:lnTo>
                  <a:pt x="89280" y="24000"/>
                </a:lnTo>
                <a:lnTo>
                  <a:pt x="89210" y="24000"/>
                </a:lnTo>
                <a:lnTo>
                  <a:pt x="89200" y="23990"/>
                </a:lnTo>
                <a:lnTo>
                  <a:pt x="89190" y="23980"/>
                </a:lnTo>
                <a:lnTo>
                  <a:pt x="89140" y="23910"/>
                </a:lnTo>
                <a:lnTo>
                  <a:pt x="89130" y="23910"/>
                </a:lnTo>
                <a:lnTo>
                  <a:pt x="89140" y="23870"/>
                </a:lnTo>
                <a:lnTo>
                  <a:pt x="89170" y="23820"/>
                </a:lnTo>
                <a:lnTo>
                  <a:pt x="89190" y="23790"/>
                </a:lnTo>
                <a:lnTo>
                  <a:pt x="89110" y="23820"/>
                </a:lnTo>
                <a:lnTo>
                  <a:pt x="89070" y="23840"/>
                </a:lnTo>
                <a:lnTo>
                  <a:pt x="89040" y="23830"/>
                </a:lnTo>
                <a:lnTo>
                  <a:pt x="89000" y="23790"/>
                </a:lnTo>
                <a:lnTo>
                  <a:pt x="88980" y="23720"/>
                </a:lnTo>
                <a:lnTo>
                  <a:pt x="88950" y="23700"/>
                </a:lnTo>
                <a:lnTo>
                  <a:pt x="88940" y="23710"/>
                </a:lnTo>
                <a:lnTo>
                  <a:pt x="88920" y="23720"/>
                </a:lnTo>
                <a:lnTo>
                  <a:pt x="88900" y="23720"/>
                </a:lnTo>
                <a:lnTo>
                  <a:pt x="88870" y="23700"/>
                </a:lnTo>
                <a:lnTo>
                  <a:pt x="88810" y="23690"/>
                </a:lnTo>
                <a:lnTo>
                  <a:pt x="88770" y="23670"/>
                </a:lnTo>
                <a:lnTo>
                  <a:pt x="88730" y="23640"/>
                </a:lnTo>
                <a:lnTo>
                  <a:pt x="88720" y="23620"/>
                </a:lnTo>
                <a:lnTo>
                  <a:pt x="88760" y="23590"/>
                </a:lnTo>
                <a:lnTo>
                  <a:pt x="88760" y="23580"/>
                </a:lnTo>
                <a:lnTo>
                  <a:pt x="88740" y="23570"/>
                </a:lnTo>
                <a:lnTo>
                  <a:pt x="88720" y="23520"/>
                </a:lnTo>
                <a:lnTo>
                  <a:pt x="88700" y="23510"/>
                </a:lnTo>
                <a:lnTo>
                  <a:pt x="88690" y="23520"/>
                </a:lnTo>
                <a:lnTo>
                  <a:pt x="88660" y="23570"/>
                </a:lnTo>
                <a:lnTo>
                  <a:pt x="88640" y="23580"/>
                </a:lnTo>
                <a:lnTo>
                  <a:pt x="88610" y="23580"/>
                </a:lnTo>
                <a:lnTo>
                  <a:pt x="88590" y="23570"/>
                </a:lnTo>
                <a:lnTo>
                  <a:pt x="88560" y="23530"/>
                </a:lnTo>
                <a:lnTo>
                  <a:pt x="88540" y="23520"/>
                </a:lnTo>
                <a:lnTo>
                  <a:pt x="88520" y="23510"/>
                </a:lnTo>
                <a:lnTo>
                  <a:pt x="88510" y="23500"/>
                </a:lnTo>
                <a:lnTo>
                  <a:pt x="88510" y="23470"/>
                </a:lnTo>
                <a:lnTo>
                  <a:pt x="88440" y="23490"/>
                </a:lnTo>
                <a:lnTo>
                  <a:pt x="88390" y="23480"/>
                </a:lnTo>
                <a:lnTo>
                  <a:pt x="88330" y="23450"/>
                </a:lnTo>
                <a:lnTo>
                  <a:pt x="88290" y="23410"/>
                </a:lnTo>
                <a:lnTo>
                  <a:pt x="88310" y="23390"/>
                </a:lnTo>
                <a:lnTo>
                  <a:pt x="88320" y="23380"/>
                </a:lnTo>
                <a:lnTo>
                  <a:pt x="88320" y="23360"/>
                </a:lnTo>
                <a:lnTo>
                  <a:pt x="88320" y="23340"/>
                </a:lnTo>
                <a:lnTo>
                  <a:pt x="88310" y="23340"/>
                </a:lnTo>
                <a:lnTo>
                  <a:pt x="88280" y="23360"/>
                </a:lnTo>
                <a:lnTo>
                  <a:pt x="88250" y="23340"/>
                </a:lnTo>
                <a:lnTo>
                  <a:pt x="88200" y="23280"/>
                </a:lnTo>
                <a:lnTo>
                  <a:pt x="88200" y="23330"/>
                </a:lnTo>
                <a:lnTo>
                  <a:pt x="88180" y="23340"/>
                </a:lnTo>
                <a:lnTo>
                  <a:pt x="88130" y="23320"/>
                </a:lnTo>
                <a:lnTo>
                  <a:pt x="88120" y="23310"/>
                </a:lnTo>
                <a:lnTo>
                  <a:pt x="88120" y="23280"/>
                </a:lnTo>
                <a:lnTo>
                  <a:pt x="88150" y="23160"/>
                </a:lnTo>
                <a:lnTo>
                  <a:pt x="88140" y="23160"/>
                </a:lnTo>
                <a:lnTo>
                  <a:pt x="88050" y="23220"/>
                </a:lnTo>
                <a:lnTo>
                  <a:pt x="88030" y="23250"/>
                </a:lnTo>
                <a:lnTo>
                  <a:pt x="88050" y="23280"/>
                </a:lnTo>
                <a:lnTo>
                  <a:pt x="88020" y="23310"/>
                </a:lnTo>
                <a:lnTo>
                  <a:pt x="87920" y="23270"/>
                </a:lnTo>
                <a:lnTo>
                  <a:pt x="87890" y="23230"/>
                </a:lnTo>
                <a:lnTo>
                  <a:pt x="87880" y="23170"/>
                </a:lnTo>
                <a:lnTo>
                  <a:pt x="87820" y="23240"/>
                </a:lnTo>
                <a:lnTo>
                  <a:pt x="87770" y="23200"/>
                </a:lnTo>
                <a:lnTo>
                  <a:pt x="87760" y="23170"/>
                </a:lnTo>
                <a:lnTo>
                  <a:pt x="87780" y="23130"/>
                </a:lnTo>
                <a:lnTo>
                  <a:pt x="87790" y="23060"/>
                </a:lnTo>
                <a:lnTo>
                  <a:pt x="87780" y="23060"/>
                </a:lnTo>
                <a:lnTo>
                  <a:pt x="87730" y="23130"/>
                </a:lnTo>
                <a:lnTo>
                  <a:pt x="87670" y="23170"/>
                </a:lnTo>
                <a:lnTo>
                  <a:pt x="87600" y="23180"/>
                </a:lnTo>
                <a:lnTo>
                  <a:pt x="87500" y="23130"/>
                </a:lnTo>
                <a:lnTo>
                  <a:pt x="87480" y="23120"/>
                </a:lnTo>
                <a:lnTo>
                  <a:pt x="87480" y="23110"/>
                </a:lnTo>
                <a:lnTo>
                  <a:pt x="87490" y="23080"/>
                </a:lnTo>
                <a:lnTo>
                  <a:pt x="87510" y="23070"/>
                </a:lnTo>
                <a:lnTo>
                  <a:pt x="87540" y="23060"/>
                </a:lnTo>
                <a:lnTo>
                  <a:pt x="87550" y="23040"/>
                </a:lnTo>
                <a:lnTo>
                  <a:pt x="87530" y="23020"/>
                </a:lnTo>
                <a:lnTo>
                  <a:pt x="87480" y="23040"/>
                </a:lnTo>
                <a:lnTo>
                  <a:pt x="87340" y="23120"/>
                </a:lnTo>
                <a:lnTo>
                  <a:pt x="87300" y="23140"/>
                </a:lnTo>
                <a:lnTo>
                  <a:pt x="87250" y="23150"/>
                </a:lnTo>
                <a:lnTo>
                  <a:pt x="87240" y="23140"/>
                </a:lnTo>
                <a:lnTo>
                  <a:pt x="87220" y="23130"/>
                </a:lnTo>
                <a:lnTo>
                  <a:pt x="87200" y="23110"/>
                </a:lnTo>
                <a:lnTo>
                  <a:pt x="87190" y="23090"/>
                </a:lnTo>
                <a:lnTo>
                  <a:pt x="87200" y="23050"/>
                </a:lnTo>
                <a:lnTo>
                  <a:pt x="87190" y="23050"/>
                </a:lnTo>
                <a:lnTo>
                  <a:pt x="87170" y="23040"/>
                </a:lnTo>
                <a:lnTo>
                  <a:pt x="87120" y="23030"/>
                </a:lnTo>
                <a:lnTo>
                  <a:pt x="87100" y="23050"/>
                </a:lnTo>
                <a:lnTo>
                  <a:pt x="87080" y="23050"/>
                </a:lnTo>
                <a:lnTo>
                  <a:pt x="86990" y="22980"/>
                </a:lnTo>
                <a:lnTo>
                  <a:pt x="86850" y="22930"/>
                </a:lnTo>
                <a:lnTo>
                  <a:pt x="86670" y="22830"/>
                </a:lnTo>
                <a:lnTo>
                  <a:pt x="86530" y="22760"/>
                </a:lnTo>
                <a:lnTo>
                  <a:pt x="86480" y="22720"/>
                </a:lnTo>
                <a:lnTo>
                  <a:pt x="86470" y="22710"/>
                </a:lnTo>
                <a:lnTo>
                  <a:pt x="86430" y="22710"/>
                </a:lnTo>
                <a:lnTo>
                  <a:pt x="86410" y="22700"/>
                </a:lnTo>
                <a:lnTo>
                  <a:pt x="86350" y="22660"/>
                </a:lnTo>
                <a:lnTo>
                  <a:pt x="86310" y="22640"/>
                </a:lnTo>
                <a:lnTo>
                  <a:pt x="86140" y="22640"/>
                </a:lnTo>
                <a:lnTo>
                  <a:pt x="85960" y="22590"/>
                </a:lnTo>
                <a:lnTo>
                  <a:pt x="85900" y="22540"/>
                </a:lnTo>
                <a:lnTo>
                  <a:pt x="85900" y="22530"/>
                </a:lnTo>
                <a:lnTo>
                  <a:pt x="85850" y="22530"/>
                </a:lnTo>
                <a:lnTo>
                  <a:pt x="85820" y="22510"/>
                </a:lnTo>
                <a:lnTo>
                  <a:pt x="85800" y="22500"/>
                </a:lnTo>
                <a:lnTo>
                  <a:pt x="85770" y="22480"/>
                </a:lnTo>
                <a:lnTo>
                  <a:pt x="85730" y="22470"/>
                </a:lnTo>
                <a:lnTo>
                  <a:pt x="85710" y="22470"/>
                </a:lnTo>
                <a:lnTo>
                  <a:pt x="85680" y="22460"/>
                </a:lnTo>
                <a:lnTo>
                  <a:pt x="85640" y="22430"/>
                </a:lnTo>
                <a:lnTo>
                  <a:pt x="85550" y="22330"/>
                </a:lnTo>
                <a:lnTo>
                  <a:pt x="85510" y="22300"/>
                </a:lnTo>
                <a:lnTo>
                  <a:pt x="85440" y="22290"/>
                </a:lnTo>
                <a:lnTo>
                  <a:pt x="85270" y="22290"/>
                </a:lnTo>
                <a:lnTo>
                  <a:pt x="85200" y="22260"/>
                </a:lnTo>
                <a:lnTo>
                  <a:pt x="85170" y="22280"/>
                </a:lnTo>
                <a:lnTo>
                  <a:pt x="85120" y="22290"/>
                </a:lnTo>
                <a:lnTo>
                  <a:pt x="85070" y="22280"/>
                </a:lnTo>
                <a:lnTo>
                  <a:pt x="85030" y="22270"/>
                </a:lnTo>
                <a:lnTo>
                  <a:pt x="85020" y="22270"/>
                </a:lnTo>
                <a:lnTo>
                  <a:pt x="84930" y="22260"/>
                </a:lnTo>
                <a:lnTo>
                  <a:pt x="84850" y="22240"/>
                </a:lnTo>
                <a:lnTo>
                  <a:pt x="84830" y="22230"/>
                </a:lnTo>
                <a:lnTo>
                  <a:pt x="84790" y="22210"/>
                </a:lnTo>
                <a:lnTo>
                  <a:pt x="84550" y="22180"/>
                </a:lnTo>
                <a:lnTo>
                  <a:pt x="84510" y="22170"/>
                </a:lnTo>
                <a:lnTo>
                  <a:pt x="84480" y="22150"/>
                </a:lnTo>
                <a:lnTo>
                  <a:pt x="84450" y="22160"/>
                </a:lnTo>
                <a:lnTo>
                  <a:pt x="84340" y="22180"/>
                </a:lnTo>
                <a:lnTo>
                  <a:pt x="84290" y="22170"/>
                </a:lnTo>
                <a:lnTo>
                  <a:pt x="84170" y="22210"/>
                </a:lnTo>
                <a:lnTo>
                  <a:pt x="84080" y="22210"/>
                </a:lnTo>
                <a:lnTo>
                  <a:pt x="84000" y="22190"/>
                </a:lnTo>
                <a:lnTo>
                  <a:pt x="83550" y="21930"/>
                </a:lnTo>
                <a:lnTo>
                  <a:pt x="83520" y="21910"/>
                </a:lnTo>
                <a:lnTo>
                  <a:pt x="83510" y="21880"/>
                </a:lnTo>
                <a:lnTo>
                  <a:pt x="83490" y="21850"/>
                </a:lnTo>
                <a:lnTo>
                  <a:pt x="83450" y="21820"/>
                </a:lnTo>
                <a:lnTo>
                  <a:pt x="83400" y="21810"/>
                </a:lnTo>
                <a:lnTo>
                  <a:pt x="83380" y="21800"/>
                </a:lnTo>
                <a:close/>
                <a:moveTo>
                  <a:pt x="91060" y="26820"/>
                </a:moveTo>
                <a:lnTo>
                  <a:pt x="91070" y="26850"/>
                </a:lnTo>
                <a:lnTo>
                  <a:pt x="91110" y="26890"/>
                </a:lnTo>
                <a:lnTo>
                  <a:pt x="91120" y="26920"/>
                </a:lnTo>
                <a:lnTo>
                  <a:pt x="91110" y="26940"/>
                </a:lnTo>
                <a:lnTo>
                  <a:pt x="91090" y="26960"/>
                </a:lnTo>
                <a:lnTo>
                  <a:pt x="91040" y="26990"/>
                </a:lnTo>
                <a:lnTo>
                  <a:pt x="91010" y="27000"/>
                </a:lnTo>
                <a:lnTo>
                  <a:pt x="90980" y="26990"/>
                </a:lnTo>
                <a:lnTo>
                  <a:pt x="90960" y="26980"/>
                </a:lnTo>
                <a:lnTo>
                  <a:pt x="90940" y="26970"/>
                </a:lnTo>
                <a:lnTo>
                  <a:pt x="90910" y="26960"/>
                </a:lnTo>
                <a:lnTo>
                  <a:pt x="90900" y="26880"/>
                </a:lnTo>
                <a:lnTo>
                  <a:pt x="90870" y="26870"/>
                </a:lnTo>
                <a:lnTo>
                  <a:pt x="90850" y="26860"/>
                </a:lnTo>
                <a:lnTo>
                  <a:pt x="90830" y="26840"/>
                </a:lnTo>
                <a:lnTo>
                  <a:pt x="90800" y="26800"/>
                </a:lnTo>
                <a:lnTo>
                  <a:pt x="90790" y="26760"/>
                </a:lnTo>
                <a:lnTo>
                  <a:pt x="90790" y="26720"/>
                </a:lnTo>
                <a:lnTo>
                  <a:pt x="90810" y="26700"/>
                </a:lnTo>
                <a:lnTo>
                  <a:pt x="90830" y="26720"/>
                </a:lnTo>
                <a:lnTo>
                  <a:pt x="90880" y="26760"/>
                </a:lnTo>
                <a:lnTo>
                  <a:pt x="90910" y="26780"/>
                </a:lnTo>
                <a:lnTo>
                  <a:pt x="90940" y="26790"/>
                </a:lnTo>
                <a:lnTo>
                  <a:pt x="91010" y="26790"/>
                </a:lnTo>
                <a:lnTo>
                  <a:pt x="91040" y="26800"/>
                </a:lnTo>
                <a:lnTo>
                  <a:pt x="91060" y="26820"/>
                </a:lnTo>
                <a:close/>
                <a:moveTo>
                  <a:pt x="91340" y="29930"/>
                </a:moveTo>
                <a:lnTo>
                  <a:pt x="91350" y="29960"/>
                </a:lnTo>
                <a:lnTo>
                  <a:pt x="91370" y="30000"/>
                </a:lnTo>
                <a:lnTo>
                  <a:pt x="91360" y="30050"/>
                </a:lnTo>
                <a:lnTo>
                  <a:pt x="91330" y="30070"/>
                </a:lnTo>
                <a:lnTo>
                  <a:pt x="90950" y="30040"/>
                </a:lnTo>
                <a:lnTo>
                  <a:pt x="90860" y="30010"/>
                </a:lnTo>
                <a:lnTo>
                  <a:pt x="90810" y="30000"/>
                </a:lnTo>
                <a:lnTo>
                  <a:pt x="90720" y="30000"/>
                </a:lnTo>
                <a:lnTo>
                  <a:pt x="90670" y="29990"/>
                </a:lnTo>
                <a:lnTo>
                  <a:pt x="90650" y="29950"/>
                </a:lnTo>
                <a:lnTo>
                  <a:pt x="90660" y="29900"/>
                </a:lnTo>
                <a:lnTo>
                  <a:pt x="90680" y="29870"/>
                </a:lnTo>
                <a:lnTo>
                  <a:pt x="90830" y="29770"/>
                </a:lnTo>
                <a:lnTo>
                  <a:pt x="90870" y="29740"/>
                </a:lnTo>
                <a:lnTo>
                  <a:pt x="90880" y="29700"/>
                </a:lnTo>
                <a:lnTo>
                  <a:pt x="90880" y="29660"/>
                </a:lnTo>
                <a:lnTo>
                  <a:pt x="90900" y="29630"/>
                </a:lnTo>
                <a:lnTo>
                  <a:pt x="90930" y="29620"/>
                </a:lnTo>
                <a:lnTo>
                  <a:pt x="91010" y="29610"/>
                </a:lnTo>
                <a:lnTo>
                  <a:pt x="91120" y="29570"/>
                </a:lnTo>
                <a:lnTo>
                  <a:pt x="91180" y="29580"/>
                </a:lnTo>
                <a:lnTo>
                  <a:pt x="91210" y="29630"/>
                </a:lnTo>
                <a:lnTo>
                  <a:pt x="91220" y="29690"/>
                </a:lnTo>
                <a:lnTo>
                  <a:pt x="91220" y="29760"/>
                </a:lnTo>
                <a:lnTo>
                  <a:pt x="91230" y="29810"/>
                </a:lnTo>
                <a:lnTo>
                  <a:pt x="91260" y="29850"/>
                </a:lnTo>
                <a:lnTo>
                  <a:pt x="91340" y="29930"/>
                </a:lnTo>
                <a:close/>
                <a:moveTo>
                  <a:pt x="91420" y="28340"/>
                </a:moveTo>
                <a:lnTo>
                  <a:pt x="91490" y="28360"/>
                </a:lnTo>
                <a:lnTo>
                  <a:pt x="91630" y="28380"/>
                </a:lnTo>
                <a:lnTo>
                  <a:pt x="91690" y="28410"/>
                </a:lnTo>
                <a:lnTo>
                  <a:pt x="91660" y="28450"/>
                </a:lnTo>
                <a:lnTo>
                  <a:pt x="91630" y="28480"/>
                </a:lnTo>
                <a:lnTo>
                  <a:pt x="91610" y="28520"/>
                </a:lnTo>
                <a:lnTo>
                  <a:pt x="91580" y="28600"/>
                </a:lnTo>
                <a:lnTo>
                  <a:pt x="91530" y="28700"/>
                </a:lnTo>
                <a:lnTo>
                  <a:pt x="91520" y="28730"/>
                </a:lnTo>
                <a:lnTo>
                  <a:pt x="91510" y="28920"/>
                </a:lnTo>
                <a:lnTo>
                  <a:pt x="91500" y="28940"/>
                </a:lnTo>
                <a:lnTo>
                  <a:pt x="91480" y="28960"/>
                </a:lnTo>
                <a:lnTo>
                  <a:pt x="91370" y="29010"/>
                </a:lnTo>
                <a:lnTo>
                  <a:pt x="91330" y="29050"/>
                </a:lnTo>
                <a:lnTo>
                  <a:pt x="91310" y="29120"/>
                </a:lnTo>
                <a:lnTo>
                  <a:pt x="91320" y="29270"/>
                </a:lnTo>
                <a:lnTo>
                  <a:pt x="91330" y="29340"/>
                </a:lnTo>
                <a:lnTo>
                  <a:pt x="91350" y="29410"/>
                </a:lnTo>
                <a:lnTo>
                  <a:pt x="91260" y="29410"/>
                </a:lnTo>
                <a:lnTo>
                  <a:pt x="91220" y="29420"/>
                </a:lnTo>
                <a:lnTo>
                  <a:pt x="91180" y="29440"/>
                </a:lnTo>
                <a:lnTo>
                  <a:pt x="91120" y="29520"/>
                </a:lnTo>
                <a:lnTo>
                  <a:pt x="91090" y="29540"/>
                </a:lnTo>
                <a:lnTo>
                  <a:pt x="91040" y="29560"/>
                </a:lnTo>
                <a:lnTo>
                  <a:pt x="90950" y="29560"/>
                </a:lnTo>
                <a:lnTo>
                  <a:pt x="90910" y="29570"/>
                </a:lnTo>
                <a:lnTo>
                  <a:pt x="90870" y="29590"/>
                </a:lnTo>
                <a:lnTo>
                  <a:pt x="90840" y="29630"/>
                </a:lnTo>
                <a:lnTo>
                  <a:pt x="90790" y="29720"/>
                </a:lnTo>
                <a:lnTo>
                  <a:pt x="90760" y="29760"/>
                </a:lnTo>
                <a:lnTo>
                  <a:pt x="90630" y="29860"/>
                </a:lnTo>
                <a:lnTo>
                  <a:pt x="90590" y="29870"/>
                </a:lnTo>
                <a:lnTo>
                  <a:pt x="90570" y="29890"/>
                </a:lnTo>
                <a:lnTo>
                  <a:pt x="90500" y="29970"/>
                </a:lnTo>
                <a:lnTo>
                  <a:pt x="90440" y="30010"/>
                </a:lnTo>
                <a:lnTo>
                  <a:pt x="90380" y="30050"/>
                </a:lnTo>
                <a:lnTo>
                  <a:pt x="90310" y="30070"/>
                </a:lnTo>
                <a:lnTo>
                  <a:pt x="90230" y="30090"/>
                </a:lnTo>
                <a:lnTo>
                  <a:pt x="90150" y="30090"/>
                </a:lnTo>
                <a:lnTo>
                  <a:pt x="90010" y="30040"/>
                </a:lnTo>
                <a:lnTo>
                  <a:pt x="89920" y="30030"/>
                </a:lnTo>
                <a:lnTo>
                  <a:pt x="89630" y="30020"/>
                </a:lnTo>
                <a:lnTo>
                  <a:pt x="89270" y="30010"/>
                </a:lnTo>
                <a:lnTo>
                  <a:pt x="89170" y="30020"/>
                </a:lnTo>
                <a:lnTo>
                  <a:pt x="89090" y="30040"/>
                </a:lnTo>
                <a:lnTo>
                  <a:pt x="88930" y="30110"/>
                </a:lnTo>
                <a:lnTo>
                  <a:pt x="88850" y="30110"/>
                </a:lnTo>
                <a:lnTo>
                  <a:pt x="88850" y="30030"/>
                </a:lnTo>
                <a:lnTo>
                  <a:pt x="89020" y="29550"/>
                </a:lnTo>
                <a:lnTo>
                  <a:pt x="89070" y="29460"/>
                </a:lnTo>
                <a:lnTo>
                  <a:pt x="89080" y="29430"/>
                </a:lnTo>
                <a:lnTo>
                  <a:pt x="89090" y="29400"/>
                </a:lnTo>
                <a:lnTo>
                  <a:pt x="89150" y="29360"/>
                </a:lnTo>
                <a:lnTo>
                  <a:pt x="89170" y="29340"/>
                </a:lnTo>
                <a:lnTo>
                  <a:pt x="89190" y="29220"/>
                </a:lnTo>
                <a:lnTo>
                  <a:pt x="89210" y="29200"/>
                </a:lnTo>
                <a:lnTo>
                  <a:pt x="89220" y="29180"/>
                </a:lnTo>
                <a:lnTo>
                  <a:pt x="89360" y="28890"/>
                </a:lnTo>
                <a:lnTo>
                  <a:pt x="89400" y="28820"/>
                </a:lnTo>
                <a:lnTo>
                  <a:pt x="89500" y="28740"/>
                </a:lnTo>
                <a:lnTo>
                  <a:pt x="89510" y="28700"/>
                </a:lnTo>
                <a:lnTo>
                  <a:pt x="89520" y="28660"/>
                </a:lnTo>
                <a:lnTo>
                  <a:pt x="89540" y="28620"/>
                </a:lnTo>
                <a:lnTo>
                  <a:pt x="89580" y="28530"/>
                </a:lnTo>
                <a:lnTo>
                  <a:pt x="89620" y="28480"/>
                </a:lnTo>
                <a:lnTo>
                  <a:pt x="89740" y="28380"/>
                </a:lnTo>
                <a:lnTo>
                  <a:pt x="90050" y="28170"/>
                </a:lnTo>
                <a:lnTo>
                  <a:pt x="90350" y="28070"/>
                </a:lnTo>
                <a:lnTo>
                  <a:pt x="90610" y="28030"/>
                </a:lnTo>
                <a:lnTo>
                  <a:pt x="90670" y="28010"/>
                </a:lnTo>
                <a:lnTo>
                  <a:pt x="90790" y="27990"/>
                </a:lnTo>
                <a:lnTo>
                  <a:pt x="90980" y="27980"/>
                </a:lnTo>
                <a:lnTo>
                  <a:pt x="91160" y="28010"/>
                </a:lnTo>
                <a:lnTo>
                  <a:pt x="91230" y="28100"/>
                </a:lnTo>
                <a:lnTo>
                  <a:pt x="91240" y="28130"/>
                </a:lnTo>
                <a:lnTo>
                  <a:pt x="91340" y="28270"/>
                </a:lnTo>
                <a:lnTo>
                  <a:pt x="91360" y="28300"/>
                </a:lnTo>
                <a:lnTo>
                  <a:pt x="91390" y="28320"/>
                </a:lnTo>
                <a:lnTo>
                  <a:pt x="91420" y="28340"/>
                </a:lnTo>
                <a:close/>
                <a:moveTo>
                  <a:pt x="87290" y="16870"/>
                </a:moveTo>
                <a:lnTo>
                  <a:pt x="87390" y="16930"/>
                </a:lnTo>
                <a:lnTo>
                  <a:pt x="87390" y="16940"/>
                </a:lnTo>
                <a:lnTo>
                  <a:pt x="87370" y="16950"/>
                </a:lnTo>
                <a:lnTo>
                  <a:pt x="87350" y="16970"/>
                </a:lnTo>
                <a:lnTo>
                  <a:pt x="87340" y="16980"/>
                </a:lnTo>
                <a:lnTo>
                  <a:pt x="87180" y="16980"/>
                </a:lnTo>
                <a:lnTo>
                  <a:pt x="87110" y="16990"/>
                </a:lnTo>
                <a:lnTo>
                  <a:pt x="87050" y="16990"/>
                </a:lnTo>
                <a:lnTo>
                  <a:pt x="87040" y="17000"/>
                </a:lnTo>
                <a:lnTo>
                  <a:pt x="87040" y="17020"/>
                </a:lnTo>
                <a:lnTo>
                  <a:pt x="87020" y="17040"/>
                </a:lnTo>
                <a:lnTo>
                  <a:pt x="87000" y="17050"/>
                </a:lnTo>
                <a:lnTo>
                  <a:pt x="86960" y="17050"/>
                </a:lnTo>
                <a:lnTo>
                  <a:pt x="86940" y="17070"/>
                </a:lnTo>
                <a:lnTo>
                  <a:pt x="86930" y="17080"/>
                </a:lnTo>
                <a:lnTo>
                  <a:pt x="86910" y="17090"/>
                </a:lnTo>
                <a:lnTo>
                  <a:pt x="86890" y="17090"/>
                </a:lnTo>
                <a:lnTo>
                  <a:pt x="86700" y="17080"/>
                </a:lnTo>
                <a:lnTo>
                  <a:pt x="86660" y="17080"/>
                </a:lnTo>
                <a:lnTo>
                  <a:pt x="86660" y="17090"/>
                </a:lnTo>
                <a:lnTo>
                  <a:pt x="86680" y="17100"/>
                </a:lnTo>
                <a:lnTo>
                  <a:pt x="86690" y="17120"/>
                </a:lnTo>
                <a:lnTo>
                  <a:pt x="86690" y="17140"/>
                </a:lnTo>
                <a:lnTo>
                  <a:pt x="86670" y="17140"/>
                </a:lnTo>
                <a:lnTo>
                  <a:pt x="86650" y="17140"/>
                </a:lnTo>
                <a:lnTo>
                  <a:pt x="86610" y="17120"/>
                </a:lnTo>
                <a:lnTo>
                  <a:pt x="86600" y="17120"/>
                </a:lnTo>
                <a:lnTo>
                  <a:pt x="86570" y="17120"/>
                </a:lnTo>
                <a:lnTo>
                  <a:pt x="86530" y="17130"/>
                </a:lnTo>
                <a:lnTo>
                  <a:pt x="86510" y="17130"/>
                </a:lnTo>
                <a:lnTo>
                  <a:pt x="86490" y="17130"/>
                </a:lnTo>
                <a:lnTo>
                  <a:pt x="86430" y="17100"/>
                </a:lnTo>
                <a:lnTo>
                  <a:pt x="86400" y="17100"/>
                </a:lnTo>
                <a:lnTo>
                  <a:pt x="86320" y="17070"/>
                </a:lnTo>
                <a:lnTo>
                  <a:pt x="86280" y="17060"/>
                </a:lnTo>
                <a:lnTo>
                  <a:pt x="86270" y="17070"/>
                </a:lnTo>
                <a:lnTo>
                  <a:pt x="86250" y="17080"/>
                </a:lnTo>
                <a:lnTo>
                  <a:pt x="86240" y="17090"/>
                </a:lnTo>
                <a:lnTo>
                  <a:pt x="86220" y="17090"/>
                </a:lnTo>
                <a:lnTo>
                  <a:pt x="86200" y="17090"/>
                </a:lnTo>
                <a:lnTo>
                  <a:pt x="86180" y="17100"/>
                </a:lnTo>
                <a:lnTo>
                  <a:pt x="86170" y="17110"/>
                </a:lnTo>
                <a:lnTo>
                  <a:pt x="86160" y="17130"/>
                </a:lnTo>
                <a:lnTo>
                  <a:pt x="86150" y="17160"/>
                </a:lnTo>
                <a:lnTo>
                  <a:pt x="86140" y="17160"/>
                </a:lnTo>
                <a:lnTo>
                  <a:pt x="86130" y="17130"/>
                </a:lnTo>
                <a:lnTo>
                  <a:pt x="86110" y="17130"/>
                </a:lnTo>
                <a:lnTo>
                  <a:pt x="86090" y="17130"/>
                </a:lnTo>
                <a:lnTo>
                  <a:pt x="86070" y="17140"/>
                </a:lnTo>
                <a:lnTo>
                  <a:pt x="86040" y="17090"/>
                </a:lnTo>
                <a:lnTo>
                  <a:pt x="85980" y="17050"/>
                </a:lnTo>
                <a:lnTo>
                  <a:pt x="85820" y="17020"/>
                </a:lnTo>
                <a:lnTo>
                  <a:pt x="85800" y="17020"/>
                </a:lnTo>
                <a:lnTo>
                  <a:pt x="85760" y="17020"/>
                </a:lnTo>
                <a:lnTo>
                  <a:pt x="85740" y="17020"/>
                </a:lnTo>
                <a:lnTo>
                  <a:pt x="85720" y="17010"/>
                </a:lnTo>
                <a:lnTo>
                  <a:pt x="85700" y="16990"/>
                </a:lnTo>
                <a:lnTo>
                  <a:pt x="85680" y="16980"/>
                </a:lnTo>
                <a:lnTo>
                  <a:pt x="85640" y="16980"/>
                </a:lnTo>
                <a:lnTo>
                  <a:pt x="85610" y="16970"/>
                </a:lnTo>
                <a:lnTo>
                  <a:pt x="85580" y="16960"/>
                </a:lnTo>
                <a:lnTo>
                  <a:pt x="85530" y="16930"/>
                </a:lnTo>
                <a:lnTo>
                  <a:pt x="85440" y="16890"/>
                </a:lnTo>
                <a:lnTo>
                  <a:pt x="85420" y="16880"/>
                </a:lnTo>
                <a:lnTo>
                  <a:pt x="85400" y="16860"/>
                </a:lnTo>
                <a:lnTo>
                  <a:pt x="85370" y="16850"/>
                </a:lnTo>
                <a:lnTo>
                  <a:pt x="85280" y="16850"/>
                </a:lnTo>
                <a:lnTo>
                  <a:pt x="85250" y="16830"/>
                </a:lnTo>
                <a:lnTo>
                  <a:pt x="85180" y="16800"/>
                </a:lnTo>
                <a:lnTo>
                  <a:pt x="85110" y="16790"/>
                </a:lnTo>
                <a:lnTo>
                  <a:pt x="85100" y="16790"/>
                </a:lnTo>
                <a:lnTo>
                  <a:pt x="85070" y="16760"/>
                </a:lnTo>
                <a:lnTo>
                  <a:pt x="85050" y="16750"/>
                </a:lnTo>
                <a:lnTo>
                  <a:pt x="85030" y="16750"/>
                </a:lnTo>
                <a:lnTo>
                  <a:pt x="85000" y="16760"/>
                </a:lnTo>
                <a:lnTo>
                  <a:pt x="84980" y="16760"/>
                </a:lnTo>
                <a:lnTo>
                  <a:pt x="84950" y="16730"/>
                </a:lnTo>
                <a:lnTo>
                  <a:pt x="84930" y="16730"/>
                </a:lnTo>
                <a:lnTo>
                  <a:pt x="84910" y="16730"/>
                </a:lnTo>
                <a:lnTo>
                  <a:pt x="84880" y="16740"/>
                </a:lnTo>
                <a:lnTo>
                  <a:pt x="84850" y="16750"/>
                </a:lnTo>
                <a:lnTo>
                  <a:pt x="84830" y="16740"/>
                </a:lnTo>
                <a:lnTo>
                  <a:pt x="84780" y="16710"/>
                </a:lnTo>
                <a:lnTo>
                  <a:pt x="84730" y="16710"/>
                </a:lnTo>
                <a:lnTo>
                  <a:pt x="84670" y="16720"/>
                </a:lnTo>
                <a:lnTo>
                  <a:pt x="84620" y="16710"/>
                </a:lnTo>
                <a:lnTo>
                  <a:pt x="84590" y="16700"/>
                </a:lnTo>
                <a:lnTo>
                  <a:pt x="84580" y="16680"/>
                </a:lnTo>
                <a:lnTo>
                  <a:pt x="84580" y="16660"/>
                </a:lnTo>
                <a:lnTo>
                  <a:pt x="84560" y="16630"/>
                </a:lnTo>
                <a:lnTo>
                  <a:pt x="84550" y="16630"/>
                </a:lnTo>
                <a:lnTo>
                  <a:pt x="84520" y="16630"/>
                </a:lnTo>
                <a:lnTo>
                  <a:pt x="84510" y="16630"/>
                </a:lnTo>
                <a:lnTo>
                  <a:pt x="84500" y="16620"/>
                </a:lnTo>
                <a:lnTo>
                  <a:pt x="84500" y="16600"/>
                </a:lnTo>
                <a:lnTo>
                  <a:pt x="84490" y="16580"/>
                </a:lnTo>
                <a:lnTo>
                  <a:pt x="84480" y="16580"/>
                </a:lnTo>
                <a:lnTo>
                  <a:pt x="84470" y="16570"/>
                </a:lnTo>
                <a:lnTo>
                  <a:pt x="84490" y="16550"/>
                </a:lnTo>
                <a:lnTo>
                  <a:pt x="84520" y="16540"/>
                </a:lnTo>
                <a:lnTo>
                  <a:pt x="84540" y="16540"/>
                </a:lnTo>
                <a:lnTo>
                  <a:pt x="84550" y="16530"/>
                </a:lnTo>
                <a:lnTo>
                  <a:pt x="84580" y="16530"/>
                </a:lnTo>
                <a:lnTo>
                  <a:pt x="84790" y="16570"/>
                </a:lnTo>
                <a:lnTo>
                  <a:pt x="85190" y="16600"/>
                </a:lnTo>
                <a:lnTo>
                  <a:pt x="85320" y="16630"/>
                </a:lnTo>
                <a:lnTo>
                  <a:pt x="85410" y="16640"/>
                </a:lnTo>
                <a:lnTo>
                  <a:pt x="85530" y="16610"/>
                </a:lnTo>
                <a:lnTo>
                  <a:pt x="85670" y="16650"/>
                </a:lnTo>
                <a:lnTo>
                  <a:pt x="85730" y="16630"/>
                </a:lnTo>
                <a:lnTo>
                  <a:pt x="85810" y="16660"/>
                </a:lnTo>
                <a:lnTo>
                  <a:pt x="85990" y="16650"/>
                </a:lnTo>
                <a:lnTo>
                  <a:pt x="86070" y="16670"/>
                </a:lnTo>
                <a:lnTo>
                  <a:pt x="86080" y="16680"/>
                </a:lnTo>
                <a:lnTo>
                  <a:pt x="86100" y="16700"/>
                </a:lnTo>
                <a:lnTo>
                  <a:pt x="86110" y="16710"/>
                </a:lnTo>
                <a:lnTo>
                  <a:pt x="86130" y="16710"/>
                </a:lnTo>
                <a:lnTo>
                  <a:pt x="86180" y="16710"/>
                </a:lnTo>
                <a:lnTo>
                  <a:pt x="86200" y="16720"/>
                </a:lnTo>
                <a:lnTo>
                  <a:pt x="86230" y="16740"/>
                </a:lnTo>
                <a:lnTo>
                  <a:pt x="86270" y="16760"/>
                </a:lnTo>
                <a:lnTo>
                  <a:pt x="86340" y="16790"/>
                </a:lnTo>
                <a:lnTo>
                  <a:pt x="86380" y="16800"/>
                </a:lnTo>
                <a:lnTo>
                  <a:pt x="86510" y="16780"/>
                </a:lnTo>
                <a:lnTo>
                  <a:pt x="86830" y="16820"/>
                </a:lnTo>
                <a:lnTo>
                  <a:pt x="87000" y="16810"/>
                </a:lnTo>
                <a:lnTo>
                  <a:pt x="87040" y="16810"/>
                </a:lnTo>
                <a:lnTo>
                  <a:pt x="87110" y="16840"/>
                </a:lnTo>
                <a:lnTo>
                  <a:pt x="87150" y="16850"/>
                </a:lnTo>
                <a:lnTo>
                  <a:pt x="87220" y="16850"/>
                </a:lnTo>
                <a:lnTo>
                  <a:pt x="87250" y="16860"/>
                </a:lnTo>
                <a:lnTo>
                  <a:pt x="87290" y="16870"/>
                </a:lnTo>
                <a:close/>
                <a:moveTo>
                  <a:pt x="84200" y="16300"/>
                </a:moveTo>
                <a:lnTo>
                  <a:pt x="84220" y="16310"/>
                </a:lnTo>
                <a:lnTo>
                  <a:pt x="84240" y="16320"/>
                </a:lnTo>
                <a:lnTo>
                  <a:pt x="84260" y="16330"/>
                </a:lnTo>
                <a:lnTo>
                  <a:pt x="84290" y="16320"/>
                </a:lnTo>
                <a:lnTo>
                  <a:pt x="84250" y="16370"/>
                </a:lnTo>
                <a:lnTo>
                  <a:pt x="84180" y="16390"/>
                </a:lnTo>
                <a:lnTo>
                  <a:pt x="84000" y="16400"/>
                </a:lnTo>
                <a:lnTo>
                  <a:pt x="83840" y="16390"/>
                </a:lnTo>
                <a:lnTo>
                  <a:pt x="83820" y="16370"/>
                </a:lnTo>
                <a:lnTo>
                  <a:pt x="83830" y="16330"/>
                </a:lnTo>
                <a:lnTo>
                  <a:pt x="83850" y="16300"/>
                </a:lnTo>
                <a:lnTo>
                  <a:pt x="83890" y="16300"/>
                </a:lnTo>
                <a:lnTo>
                  <a:pt x="83930" y="16320"/>
                </a:lnTo>
                <a:lnTo>
                  <a:pt x="84040" y="16300"/>
                </a:lnTo>
                <a:lnTo>
                  <a:pt x="84080" y="16320"/>
                </a:lnTo>
                <a:lnTo>
                  <a:pt x="84110" y="16330"/>
                </a:lnTo>
                <a:lnTo>
                  <a:pt x="84200" y="16300"/>
                </a:lnTo>
                <a:close/>
                <a:moveTo>
                  <a:pt x="83630" y="15400"/>
                </a:moveTo>
                <a:lnTo>
                  <a:pt x="83620" y="15430"/>
                </a:lnTo>
                <a:lnTo>
                  <a:pt x="83610" y="15460"/>
                </a:lnTo>
                <a:lnTo>
                  <a:pt x="83610" y="15520"/>
                </a:lnTo>
                <a:lnTo>
                  <a:pt x="83550" y="15610"/>
                </a:lnTo>
                <a:lnTo>
                  <a:pt x="83520" y="15620"/>
                </a:lnTo>
                <a:lnTo>
                  <a:pt x="83490" y="15630"/>
                </a:lnTo>
                <a:lnTo>
                  <a:pt x="83420" y="15630"/>
                </a:lnTo>
                <a:lnTo>
                  <a:pt x="83390" y="15620"/>
                </a:lnTo>
                <a:lnTo>
                  <a:pt x="83360" y="15600"/>
                </a:lnTo>
                <a:lnTo>
                  <a:pt x="83340" y="15570"/>
                </a:lnTo>
                <a:lnTo>
                  <a:pt x="83310" y="15500"/>
                </a:lnTo>
                <a:lnTo>
                  <a:pt x="83260" y="15460"/>
                </a:lnTo>
                <a:lnTo>
                  <a:pt x="83240" y="15410"/>
                </a:lnTo>
                <a:lnTo>
                  <a:pt x="83270" y="15360"/>
                </a:lnTo>
                <a:lnTo>
                  <a:pt x="83270" y="15350"/>
                </a:lnTo>
                <a:lnTo>
                  <a:pt x="83280" y="15310"/>
                </a:lnTo>
                <a:lnTo>
                  <a:pt x="83290" y="15290"/>
                </a:lnTo>
                <a:lnTo>
                  <a:pt x="83300" y="15280"/>
                </a:lnTo>
                <a:lnTo>
                  <a:pt x="83300" y="15270"/>
                </a:lnTo>
                <a:lnTo>
                  <a:pt x="83330" y="15250"/>
                </a:lnTo>
                <a:lnTo>
                  <a:pt x="83360" y="15240"/>
                </a:lnTo>
                <a:lnTo>
                  <a:pt x="83390" y="15230"/>
                </a:lnTo>
                <a:lnTo>
                  <a:pt x="83480" y="15260"/>
                </a:lnTo>
                <a:lnTo>
                  <a:pt x="83510" y="15280"/>
                </a:lnTo>
                <a:lnTo>
                  <a:pt x="83520" y="15290"/>
                </a:lnTo>
                <a:lnTo>
                  <a:pt x="83520" y="15310"/>
                </a:lnTo>
                <a:lnTo>
                  <a:pt x="83540" y="15340"/>
                </a:lnTo>
                <a:lnTo>
                  <a:pt x="83550" y="15360"/>
                </a:lnTo>
                <a:lnTo>
                  <a:pt x="83540" y="15380"/>
                </a:lnTo>
                <a:lnTo>
                  <a:pt x="83540" y="15410"/>
                </a:lnTo>
                <a:lnTo>
                  <a:pt x="83530" y="15430"/>
                </a:lnTo>
                <a:lnTo>
                  <a:pt x="83500" y="15470"/>
                </a:lnTo>
                <a:lnTo>
                  <a:pt x="83490" y="15500"/>
                </a:lnTo>
                <a:lnTo>
                  <a:pt x="83520" y="15520"/>
                </a:lnTo>
                <a:lnTo>
                  <a:pt x="83560" y="15500"/>
                </a:lnTo>
                <a:lnTo>
                  <a:pt x="83590" y="15410"/>
                </a:lnTo>
                <a:lnTo>
                  <a:pt x="83630" y="15400"/>
                </a:lnTo>
                <a:close/>
                <a:moveTo>
                  <a:pt x="86350" y="15550"/>
                </a:moveTo>
                <a:lnTo>
                  <a:pt x="86370" y="15570"/>
                </a:lnTo>
                <a:lnTo>
                  <a:pt x="86360" y="15600"/>
                </a:lnTo>
                <a:lnTo>
                  <a:pt x="86340" y="15630"/>
                </a:lnTo>
                <a:lnTo>
                  <a:pt x="86300" y="15640"/>
                </a:lnTo>
                <a:lnTo>
                  <a:pt x="86280" y="15650"/>
                </a:lnTo>
                <a:lnTo>
                  <a:pt x="86190" y="15720"/>
                </a:lnTo>
                <a:lnTo>
                  <a:pt x="86070" y="15740"/>
                </a:lnTo>
                <a:lnTo>
                  <a:pt x="86030" y="15750"/>
                </a:lnTo>
                <a:lnTo>
                  <a:pt x="86010" y="15770"/>
                </a:lnTo>
                <a:lnTo>
                  <a:pt x="85970" y="15790"/>
                </a:lnTo>
                <a:lnTo>
                  <a:pt x="85930" y="15800"/>
                </a:lnTo>
                <a:lnTo>
                  <a:pt x="85890" y="15800"/>
                </a:lnTo>
                <a:lnTo>
                  <a:pt x="85810" y="15790"/>
                </a:lnTo>
                <a:lnTo>
                  <a:pt x="85680" y="15710"/>
                </a:lnTo>
                <a:lnTo>
                  <a:pt x="85590" y="15690"/>
                </a:lnTo>
                <a:lnTo>
                  <a:pt x="85550" y="15700"/>
                </a:lnTo>
                <a:lnTo>
                  <a:pt x="85470" y="15730"/>
                </a:lnTo>
                <a:lnTo>
                  <a:pt x="85420" y="15730"/>
                </a:lnTo>
                <a:lnTo>
                  <a:pt x="85380" y="15720"/>
                </a:lnTo>
                <a:lnTo>
                  <a:pt x="85340" y="15690"/>
                </a:lnTo>
                <a:lnTo>
                  <a:pt x="85310" y="15650"/>
                </a:lnTo>
                <a:lnTo>
                  <a:pt x="85280" y="15610"/>
                </a:lnTo>
                <a:lnTo>
                  <a:pt x="85270" y="15570"/>
                </a:lnTo>
                <a:lnTo>
                  <a:pt x="85280" y="15460"/>
                </a:lnTo>
                <a:lnTo>
                  <a:pt x="85280" y="15440"/>
                </a:lnTo>
                <a:lnTo>
                  <a:pt x="85250" y="15400"/>
                </a:lnTo>
                <a:lnTo>
                  <a:pt x="85240" y="15390"/>
                </a:lnTo>
                <a:lnTo>
                  <a:pt x="85240" y="15370"/>
                </a:lnTo>
                <a:lnTo>
                  <a:pt x="85210" y="15300"/>
                </a:lnTo>
                <a:lnTo>
                  <a:pt x="85180" y="15110"/>
                </a:lnTo>
                <a:lnTo>
                  <a:pt x="85150" y="15040"/>
                </a:lnTo>
                <a:lnTo>
                  <a:pt x="85100" y="15000"/>
                </a:lnTo>
                <a:lnTo>
                  <a:pt x="85050" y="15010"/>
                </a:lnTo>
                <a:lnTo>
                  <a:pt x="85020" y="15050"/>
                </a:lnTo>
                <a:lnTo>
                  <a:pt x="84990" y="15100"/>
                </a:lnTo>
                <a:lnTo>
                  <a:pt x="84940" y="15140"/>
                </a:lnTo>
                <a:lnTo>
                  <a:pt x="84900" y="15130"/>
                </a:lnTo>
                <a:lnTo>
                  <a:pt x="84590" y="14880"/>
                </a:lnTo>
                <a:lnTo>
                  <a:pt x="84580" y="14900"/>
                </a:lnTo>
                <a:lnTo>
                  <a:pt x="84580" y="14930"/>
                </a:lnTo>
                <a:lnTo>
                  <a:pt x="84600" y="14970"/>
                </a:lnTo>
                <a:lnTo>
                  <a:pt x="84540" y="14950"/>
                </a:lnTo>
                <a:lnTo>
                  <a:pt x="84470" y="14890"/>
                </a:lnTo>
                <a:lnTo>
                  <a:pt x="84410" y="14810"/>
                </a:lnTo>
                <a:lnTo>
                  <a:pt x="84360" y="14670"/>
                </a:lnTo>
                <a:lnTo>
                  <a:pt x="84360" y="14640"/>
                </a:lnTo>
                <a:lnTo>
                  <a:pt x="84400" y="14620"/>
                </a:lnTo>
                <a:lnTo>
                  <a:pt x="84420" y="14630"/>
                </a:lnTo>
                <a:lnTo>
                  <a:pt x="84450" y="14660"/>
                </a:lnTo>
                <a:lnTo>
                  <a:pt x="84470" y="14680"/>
                </a:lnTo>
                <a:lnTo>
                  <a:pt x="84480" y="14680"/>
                </a:lnTo>
                <a:lnTo>
                  <a:pt x="84500" y="14670"/>
                </a:lnTo>
                <a:lnTo>
                  <a:pt x="84520" y="14670"/>
                </a:lnTo>
                <a:lnTo>
                  <a:pt x="84530" y="14680"/>
                </a:lnTo>
                <a:lnTo>
                  <a:pt x="84550" y="14690"/>
                </a:lnTo>
                <a:lnTo>
                  <a:pt x="84560" y="14700"/>
                </a:lnTo>
                <a:lnTo>
                  <a:pt x="84620" y="14710"/>
                </a:lnTo>
                <a:lnTo>
                  <a:pt x="84720" y="14720"/>
                </a:lnTo>
                <a:lnTo>
                  <a:pt x="84740" y="14720"/>
                </a:lnTo>
                <a:lnTo>
                  <a:pt x="84790" y="14700"/>
                </a:lnTo>
                <a:lnTo>
                  <a:pt x="84800" y="14720"/>
                </a:lnTo>
                <a:lnTo>
                  <a:pt x="84820" y="14760"/>
                </a:lnTo>
                <a:lnTo>
                  <a:pt x="84950" y="14730"/>
                </a:lnTo>
                <a:lnTo>
                  <a:pt x="84970" y="14740"/>
                </a:lnTo>
                <a:lnTo>
                  <a:pt x="84980" y="14750"/>
                </a:lnTo>
                <a:lnTo>
                  <a:pt x="84990" y="14780"/>
                </a:lnTo>
                <a:lnTo>
                  <a:pt x="85000" y="14810"/>
                </a:lnTo>
                <a:lnTo>
                  <a:pt x="85010" y="14820"/>
                </a:lnTo>
                <a:lnTo>
                  <a:pt x="85030" y="14820"/>
                </a:lnTo>
                <a:lnTo>
                  <a:pt x="85050" y="14810"/>
                </a:lnTo>
                <a:lnTo>
                  <a:pt x="85070" y="14800"/>
                </a:lnTo>
                <a:lnTo>
                  <a:pt x="85130" y="14840"/>
                </a:lnTo>
                <a:lnTo>
                  <a:pt x="85170" y="14860"/>
                </a:lnTo>
                <a:lnTo>
                  <a:pt x="85190" y="14850"/>
                </a:lnTo>
                <a:lnTo>
                  <a:pt x="85200" y="14820"/>
                </a:lnTo>
                <a:lnTo>
                  <a:pt x="85230" y="14790"/>
                </a:lnTo>
                <a:lnTo>
                  <a:pt x="85270" y="14770"/>
                </a:lnTo>
                <a:lnTo>
                  <a:pt x="85310" y="14760"/>
                </a:lnTo>
                <a:lnTo>
                  <a:pt x="85350" y="14770"/>
                </a:lnTo>
                <a:lnTo>
                  <a:pt x="85400" y="14810"/>
                </a:lnTo>
                <a:lnTo>
                  <a:pt x="85540" y="14960"/>
                </a:lnTo>
                <a:lnTo>
                  <a:pt x="85700" y="15070"/>
                </a:lnTo>
                <a:lnTo>
                  <a:pt x="85740" y="15110"/>
                </a:lnTo>
                <a:lnTo>
                  <a:pt x="85760" y="15160"/>
                </a:lnTo>
                <a:lnTo>
                  <a:pt x="85780" y="15180"/>
                </a:lnTo>
                <a:lnTo>
                  <a:pt x="85790" y="15200"/>
                </a:lnTo>
                <a:lnTo>
                  <a:pt x="85820" y="15220"/>
                </a:lnTo>
                <a:lnTo>
                  <a:pt x="85830" y="15240"/>
                </a:lnTo>
                <a:lnTo>
                  <a:pt x="85830" y="15270"/>
                </a:lnTo>
                <a:lnTo>
                  <a:pt x="85840" y="15290"/>
                </a:lnTo>
                <a:lnTo>
                  <a:pt x="85870" y="15320"/>
                </a:lnTo>
                <a:lnTo>
                  <a:pt x="85900" y="15340"/>
                </a:lnTo>
                <a:lnTo>
                  <a:pt x="85930" y="15370"/>
                </a:lnTo>
                <a:lnTo>
                  <a:pt x="85950" y="15420"/>
                </a:lnTo>
                <a:lnTo>
                  <a:pt x="85980" y="15460"/>
                </a:lnTo>
                <a:lnTo>
                  <a:pt x="86000" y="15490"/>
                </a:lnTo>
                <a:lnTo>
                  <a:pt x="86020" y="15490"/>
                </a:lnTo>
                <a:lnTo>
                  <a:pt x="86050" y="15470"/>
                </a:lnTo>
                <a:lnTo>
                  <a:pt x="86050" y="15460"/>
                </a:lnTo>
                <a:lnTo>
                  <a:pt x="86100" y="15460"/>
                </a:lnTo>
                <a:lnTo>
                  <a:pt x="86150" y="15450"/>
                </a:lnTo>
                <a:lnTo>
                  <a:pt x="86200" y="15470"/>
                </a:lnTo>
                <a:lnTo>
                  <a:pt x="86220" y="15510"/>
                </a:lnTo>
                <a:lnTo>
                  <a:pt x="86240" y="15530"/>
                </a:lnTo>
                <a:lnTo>
                  <a:pt x="86350" y="15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