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Nusa Tenggara Timur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Nusa Tenggara Timur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61940" y="31940"/>
                </a:moveTo>
                <a:lnTo>
                  <a:pt x="62000" y="32050"/>
                </a:lnTo>
                <a:lnTo>
                  <a:pt x="62050" y="32100"/>
                </a:lnTo>
                <a:lnTo>
                  <a:pt x="62120" y="32110"/>
                </a:lnTo>
                <a:lnTo>
                  <a:pt x="62140" y="32100"/>
                </a:lnTo>
                <a:lnTo>
                  <a:pt x="62180" y="32040"/>
                </a:lnTo>
                <a:lnTo>
                  <a:pt x="62210" y="32020"/>
                </a:lnTo>
                <a:lnTo>
                  <a:pt x="62240" y="32000"/>
                </a:lnTo>
                <a:lnTo>
                  <a:pt x="62270" y="32000"/>
                </a:lnTo>
                <a:lnTo>
                  <a:pt x="62290" y="32010"/>
                </a:lnTo>
                <a:lnTo>
                  <a:pt x="62320" y="32040"/>
                </a:lnTo>
                <a:lnTo>
                  <a:pt x="62350" y="32070"/>
                </a:lnTo>
                <a:lnTo>
                  <a:pt x="62360" y="32100"/>
                </a:lnTo>
                <a:lnTo>
                  <a:pt x="62380" y="32130"/>
                </a:lnTo>
                <a:lnTo>
                  <a:pt x="62390" y="32170"/>
                </a:lnTo>
                <a:lnTo>
                  <a:pt x="62380" y="32180"/>
                </a:lnTo>
                <a:lnTo>
                  <a:pt x="62380" y="32220"/>
                </a:lnTo>
                <a:lnTo>
                  <a:pt x="62380" y="32230"/>
                </a:lnTo>
                <a:lnTo>
                  <a:pt x="62380" y="32260"/>
                </a:lnTo>
                <a:lnTo>
                  <a:pt x="62390" y="32260"/>
                </a:lnTo>
                <a:lnTo>
                  <a:pt x="62390" y="32250"/>
                </a:lnTo>
                <a:lnTo>
                  <a:pt x="62420" y="32250"/>
                </a:lnTo>
                <a:lnTo>
                  <a:pt x="62460" y="32240"/>
                </a:lnTo>
                <a:lnTo>
                  <a:pt x="62490" y="32240"/>
                </a:lnTo>
                <a:lnTo>
                  <a:pt x="62520" y="32220"/>
                </a:lnTo>
                <a:lnTo>
                  <a:pt x="62530" y="32190"/>
                </a:lnTo>
                <a:lnTo>
                  <a:pt x="62540" y="32170"/>
                </a:lnTo>
                <a:lnTo>
                  <a:pt x="62530" y="32140"/>
                </a:lnTo>
                <a:lnTo>
                  <a:pt x="62530" y="32120"/>
                </a:lnTo>
                <a:lnTo>
                  <a:pt x="62530" y="32110"/>
                </a:lnTo>
                <a:lnTo>
                  <a:pt x="62550" y="32080"/>
                </a:lnTo>
                <a:lnTo>
                  <a:pt x="62560" y="32070"/>
                </a:lnTo>
                <a:lnTo>
                  <a:pt x="62560" y="32010"/>
                </a:lnTo>
                <a:lnTo>
                  <a:pt x="62580" y="31990"/>
                </a:lnTo>
                <a:lnTo>
                  <a:pt x="62580" y="31980"/>
                </a:lnTo>
                <a:lnTo>
                  <a:pt x="62590" y="31980"/>
                </a:lnTo>
                <a:lnTo>
                  <a:pt x="62610" y="31970"/>
                </a:lnTo>
                <a:lnTo>
                  <a:pt x="62670" y="31920"/>
                </a:lnTo>
                <a:lnTo>
                  <a:pt x="62710" y="31870"/>
                </a:lnTo>
                <a:lnTo>
                  <a:pt x="62720" y="31860"/>
                </a:lnTo>
                <a:lnTo>
                  <a:pt x="62730" y="31840"/>
                </a:lnTo>
                <a:lnTo>
                  <a:pt x="62740" y="31770"/>
                </a:lnTo>
                <a:lnTo>
                  <a:pt x="62770" y="31660"/>
                </a:lnTo>
                <a:lnTo>
                  <a:pt x="62770" y="31620"/>
                </a:lnTo>
                <a:lnTo>
                  <a:pt x="62800" y="31620"/>
                </a:lnTo>
                <a:lnTo>
                  <a:pt x="62900" y="31610"/>
                </a:lnTo>
                <a:lnTo>
                  <a:pt x="62990" y="31600"/>
                </a:lnTo>
                <a:lnTo>
                  <a:pt x="63070" y="31570"/>
                </a:lnTo>
                <a:lnTo>
                  <a:pt x="63200" y="31480"/>
                </a:lnTo>
                <a:lnTo>
                  <a:pt x="63200" y="31470"/>
                </a:lnTo>
                <a:lnTo>
                  <a:pt x="63210" y="31450"/>
                </a:lnTo>
                <a:lnTo>
                  <a:pt x="63230" y="31410"/>
                </a:lnTo>
                <a:lnTo>
                  <a:pt x="63240" y="31390"/>
                </a:lnTo>
                <a:lnTo>
                  <a:pt x="63380" y="31350"/>
                </a:lnTo>
                <a:lnTo>
                  <a:pt x="63390" y="31340"/>
                </a:lnTo>
                <a:lnTo>
                  <a:pt x="63440" y="31290"/>
                </a:lnTo>
                <a:lnTo>
                  <a:pt x="63510" y="31270"/>
                </a:lnTo>
                <a:lnTo>
                  <a:pt x="63540" y="31260"/>
                </a:lnTo>
                <a:lnTo>
                  <a:pt x="63600" y="31240"/>
                </a:lnTo>
                <a:lnTo>
                  <a:pt x="63650" y="31200"/>
                </a:lnTo>
                <a:lnTo>
                  <a:pt x="63690" y="31180"/>
                </a:lnTo>
                <a:lnTo>
                  <a:pt x="63700" y="31230"/>
                </a:lnTo>
                <a:lnTo>
                  <a:pt x="63670" y="31300"/>
                </a:lnTo>
                <a:lnTo>
                  <a:pt x="63670" y="31330"/>
                </a:lnTo>
                <a:lnTo>
                  <a:pt x="63680" y="31360"/>
                </a:lnTo>
                <a:lnTo>
                  <a:pt x="63700" y="31390"/>
                </a:lnTo>
                <a:lnTo>
                  <a:pt x="63720" y="31400"/>
                </a:lnTo>
                <a:lnTo>
                  <a:pt x="63750" y="31410"/>
                </a:lnTo>
                <a:lnTo>
                  <a:pt x="63790" y="31410"/>
                </a:lnTo>
                <a:lnTo>
                  <a:pt x="63810" y="31400"/>
                </a:lnTo>
                <a:lnTo>
                  <a:pt x="63860" y="31370"/>
                </a:lnTo>
                <a:lnTo>
                  <a:pt x="63960" y="31330"/>
                </a:lnTo>
                <a:lnTo>
                  <a:pt x="63980" y="31300"/>
                </a:lnTo>
                <a:lnTo>
                  <a:pt x="63990" y="31290"/>
                </a:lnTo>
                <a:lnTo>
                  <a:pt x="64000" y="31250"/>
                </a:lnTo>
                <a:lnTo>
                  <a:pt x="64010" y="31240"/>
                </a:lnTo>
                <a:lnTo>
                  <a:pt x="64030" y="31230"/>
                </a:lnTo>
                <a:lnTo>
                  <a:pt x="64040" y="31230"/>
                </a:lnTo>
                <a:lnTo>
                  <a:pt x="64040" y="31250"/>
                </a:lnTo>
                <a:lnTo>
                  <a:pt x="64060" y="31260"/>
                </a:lnTo>
                <a:lnTo>
                  <a:pt x="64090" y="31280"/>
                </a:lnTo>
                <a:lnTo>
                  <a:pt x="64130" y="31310"/>
                </a:lnTo>
                <a:lnTo>
                  <a:pt x="64160" y="31340"/>
                </a:lnTo>
                <a:lnTo>
                  <a:pt x="64180" y="31380"/>
                </a:lnTo>
                <a:lnTo>
                  <a:pt x="64170" y="31420"/>
                </a:lnTo>
                <a:lnTo>
                  <a:pt x="64140" y="31550"/>
                </a:lnTo>
                <a:lnTo>
                  <a:pt x="64140" y="31570"/>
                </a:lnTo>
                <a:lnTo>
                  <a:pt x="64150" y="31590"/>
                </a:lnTo>
                <a:lnTo>
                  <a:pt x="64160" y="31600"/>
                </a:lnTo>
                <a:lnTo>
                  <a:pt x="64160" y="31610"/>
                </a:lnTo>
                <a:lnTo>
                  <a:pt x="64150" y="31630"/>
                </a:lnTo>
                <a:lnTo>
                  <a:pt x="64140" y="31630"/>
                </a:lnTo>
                <a:lnTo>
                  <a:pt x="64090" y="31630"/>
                </a:lnTo>
                <a:lnTo>
                  <a:pt x="64070" y="31630"/>
                </a:lnTo>
                <a:lnTo>
                  <a:pt x="64040" y="31650"/>
                </a:lnTo>
                <a:lnTo>
                  <a:pt x="64020" y="31670"/>
                </a:lnTo>
                <a:lnTo>
                  <a:pt x="64000" y="31680"/>
                </a:lnTo>
                <a:lnTo>
                  <a:pt x="63970" y="31680"/>
                </a:lnTo>
                <a:lnTo>
                  <a:pt x="63960" y="31670"/>
                </a:lnTo>
                <a:lnTo>
                  <a:pt x="63940" y="31640"/>
                </a:lnTo>
                <a:lnTo>
                  <a:pt x="63920" y="31630"/>
                </a:lnTo>
                <a:lnTo>
                  <a:pt x="63910" y="31630"/>
                </a:lnTo>
                <a:lnTo>
                  <a:pt x="63870" y="31630"/>
                </a:lnTo>
                <a:lnTo>
                  <a:pt x="63800" y="31640"/>
                </a:lnTo>
                <a:lnTo>
                  <a:pt x="63770" y="31680"/>
                </a:lnTo>
                <a:lnTo>
                  <a:pt x="63760" y="31740"/>
                </a:lnTo>
                <a:lnTo>
                  <a:pt x="63780" y="31810"/>
                </a:lnTo>
                <a:lnTo>
                  <a:pt x="63790" y="31840"/>
                </a:lnTo>
                <a:lnTo>
                  <a:pt x="63800" y="31870"/>
                </a:lnTo>
                <a:lnTo>
                  <a:pt x="63850" y="31910"/>
                </a:lnTo>
                <a:lnTo>
                  <a:pt x="63890" y="31930"/>
                </a:lnTo>
                <a:lnTo>
                  <a:pt x="63900" y="31950"/>
                </a:lnTo>
                <a:lnTo>
                  <a:pt x="63900" y="31960"/>
                </a:lnTo>
                <a:lnTo>
                  <a:pt x="63900" y="31990"/>
                </a:lnTo>
                <a:lnTo>
                  <a:pt x="63900" y="32010"/>
                </a:lnTo>
                <a:lnTo>
                  <a:pt x="63950" y="32080"/>
                </a:lnTo>
                <a:lnTo>
                  <a:pt x="63950" y="32110"/>
                </a:lnTo>
                <a:lnTo>
                  <a:pt x="63980" y="32230"/>
                </a:lnTo>
                <a:lnTo>
                  <a:pt x="63910" y="32270"/>
                </a:lnTo>
                <a:lnTo>
                  <a:pt x="63860" y="32330"/>
                </a:lnTo>
                <a:lnTo>
                  <a:pt x="63830" y="32410"/>
                </a:lnTo>
                <a:lnTo>
                  <a:pt x="63810" y="32560"/>
                </a:lnTo>
                <a:lnTo>
                  <a:pt x="63800" y="32580"/>
                </a:lnTo>
                <a:lnTo>
                  <a:pt x="63610" y="32710"/>
                </a:lnTo>
                <a:lnTo>
                  <a:pt x="63550" y="32760"/>
                </a:lnTo>
                <a:lnTo>
                  <a:pt x="63380" y="32960"/>
                </a:lnTo>
                <a:lnTo>
                  <a:pt x="63360" y="33030"/>
                </a:lnTo>
                <a:lnTo>
                  <a:pt x="63330" y="33060"/>
                </a:lnTo>
                <a:lnTo>
                  <a:pt x="63220" y="33120"/>
                </a:lnTo>
                <a:lnTo>
                  <a:pt x="63140" y="33170"/>
                </a:lnTo>
                <a:lnTo>
                  <a:pt x="63080" y="33230"/>
                </a:lnTo>
                <a:lnTo>
                  <a:pt x="62980" y="33290"/>
                </a:lnTo>
                <a:lnTo>
                  <a:pt x="62950" y="33330"/>
                </a:lnTo>
                <a:lnTo>
                  <a:pt x="62910" y="33430"/>
                </a:lnTo>
                <a:lnTo>
                  <a:pt x="62890" y="33450"/>
                </a:lnTo>
                <a:lnTo>
                  <a:pt x="62860" y="33490"/>
                </a:lnTo>
                <a:lnTo>
                  <a:pt x="62770" y="33560"/>
                </a:lnTo>
                <a:lnTo>
                  <a:pt x="62700" y="33590"/>
                </a:lnTo>
                <a:lnTo>
                  <a:pt x="62630" y="33600"/>
                </a:lnTo>
                <a:lnTo>
                  <a:pt x="62410" y="33590"/>
                </a:lnTo>
                <a:lnTo>
                  <a:pt x="62270" y="33610"/>
                </a:lnTo>
                <a:lnTo>
                  <a:pt x="62200" y="33620"/>
                </a:lnTo>
                <a:lnTo>
                  <a:pt x="62180" y="33620"/>
                </a:lnTo>
                <a:lnTo>
                  <a:pt x="62140" y="33610"/>
                </a:lnTo>
                <a:lnTo>
                  <a:pt x="62120" y="33610"/>
                </a:lnTo>
                <a:lnTo>
                  <a:pt x="62090" y="33630"/>
                </a:lnTo>
                <a:lnTo>
                  <a:pt x="62050" y="33710"/>
                </a:lnTo>
                <a:lnTo>
                  <a:pt x="62030" y="33730"/>
                </a:lnTo>
                <a:lnTo>
                  <a:pt x="61990" y="33740"/>
                </a:lnTo>
                <a:lnTo>
                  <a:pt x="61970" y="33760"/>
                </a:lnTo>
                <a:lnTo>
                  <a:pt x="61960" y="33790"/>
                </a:lnTo>
                <a:lnTo>
                  <a:pt x="61940" y="33820"/>
                </a:lnTo>
                <a:lnTo>
                  <a:pt x="61920" y="33830"/>
                </a:lnTo>
                <a:lnTo>
                  <a:pt x="61740" y="33850"/>
                </a:lnTo>
                <a:lnTo>
                  <a:pt x="61530" y="33990"/>
                </a:lnTo>
                <a:lnTo>
                  <a:pt x="61480" y="34010"/>
                </a:lnTo>
                <a:lnTo>
                  <a:pt x="61460" y="34000"/>
                </a:lnTo>
                <a:lnTo>
                  <a:pt x="61440" y="33980"/>
                </a:lnTo>
                <a:lnTo>
                  <a:pt x="61400" y="33990"/>
                </a:lnTo>
                <a:lnTo>
                  <a:pt x="61320" y="34010"/>
                </a:lnTo>
                <a:lnTo>
                  <a:pt x="61280" y="34000"/>
                </a:lnTo>
                <a:lnTo>
                  <a:pt x="61240" y="33980"/>
                </a:lnTo>
                <a:lnTo>
                  <a:pt x="61200" y="33960"/>
                </a:lnTo>
                <a:lnTo>
                  <a:pt x="61160" y="33970"/>
                </a:lnTo>
                <a:lnTo>
                  <a:pt x="61120" y="34000"/>
                </a:lnTo>
                <a:lnTo>
                  <a:pt x="61090" y="33990"/>
                </a:lnTo>
                <a:lnTo>
                  <a:pt x="61030" y="33940"/>
                </a:lnTo>
                <a:lnTo>
                  <a:pt x="61000" y="33930"/>
                </a:lnTo>
                <a:lnTo>
                  <a:pt x="60960" y="33930"/>
                </a:lnTo>
                <a:lnTo>
                  <a:pt x="60920" y="33940"/>
                </a:lnTo>
                <a:lnTo>
                  <a:pt x="60890" y="33970"/>
                </a:lnTo>
                <a:lnTo>
                  <a:pt x="60870" y="33990"/>
                </a:lnTo>
                <a:lnTo>
                  <a:pt x="60850" y="34000"/>
                </a:lnTo>
                <a:lnTo>
                  <a:pt x="60830" y="33990"/>
                </a:lnTo>
                <a:lnTo>
                  <a:pt x="60830" y="33980"/>
                </a:lnTo>
                <a:lnTo>
                  <a:pt x="60830" y="33950"/>
                </a:lnTo>
                <a:lnTo>
                  <a:pt x="60860" y="33910"/>
                </a:lnTo>
                <a:lnTo>
                  <a:pt x="60870" y="33870"/>
                </a:lnTo>
                <a:lnTo>
                  <a:pt x="60880" y="33830"/>
                </a:lnTo>
                <a:lnTo>
                  <a:pt x="60870" y="33750"/>
                </a:lnTo>
                <a:lnTo>
                  <a:pt x="60890" y="33720"/>
                </a:lnTo>
                <a:lnTo>
                  <a:pt x="60920" y="33690"/>
                </a:lnTo>
                <a:lnTo>
                  <a:pt x="60980" y="33640"/>
                </a:lnTo>
                <a:lnTo>
                  <a:pt x="61080" y="33600"/>
                </a:lnTo>
                <a:lnTo>
                  <a:pt x="61110" y="33580"/>
                </a:lnTo>
                <a:lnTo>
                  <a:pt x="61130" y="33570"/>
                </a:lnTo>
                <a:lnTo>
                  <a:pt x="61200" y="33560"/>
                </a:lnTo>
                <a:lnTo>
                  <a:pt x="61220" y="33550"/>
                </a:lnTo>
                <a:lnTo>
                  <a:pt x="61380" y="33460"/>
                </a:lnTo>
                <a:lnTo>
                  <a:pt x="61410" y="33410"/>
                </a:lnTo>
                <a:lnTo>
                  <a:pt x="61370" y="33360"/>
                </a:lnTo>
                <a:lnTo>
                  <a:pt x="61330" y="33340"/>
                </a:lnTo>
                <a:lnTo>
                  <a:pt x="61290" y="33320"/>
                </a:lnTo>
                <a:lnTo>
                  <a:pt x="61250" y="33310"/>
                </a:lnTo>
                <a:lnTo>
                  <a:pt x="61200" y="33310"/>
                </a:lnTo>
                <a:lnTo>
                  <a:pt x="61160" y="33320"/>
                </a:lnTo>
                <a:lnTo>
                  <a:pt x="61100" y="33370"/>
                </a:lnTo>
                <a:lnTo>
                  <a:pt x="61060" y="33360"/>
                </a:lnTo>
                <a:lnTo>
                  <a:pt x="61040" y="33330"/>
                </a:lnTo>
                <a:lnTo>
                  <a:pt x="61040" y="33290"/>
                </a:lnTo>
                <a:lnTo>
                  <a:pt x="61050" y="33150"/>
                </a:lnTo>
                <a:lnTo>
                  <a:pt x="61070" y="33120"/>
                </a:lnTo>
                <a:lnTo>
                  <a:pt x="61140" y="33070"/>
                </a:lnTo>
                <a:lnTo>
                  <a:pt x="61180" y="33040"/>
                </a:lnTo>
                <a:lnTo>
                  <a:pt x="61200" y="33000"/>
                </a:lnTo>
                <a:lnTo>
                  <a:pt x="61210" y="32960"/>
                </a:lnTo>
                <a:lnTo>
                  <a:pt x="61210" y="32910"/>
                </a:lnTo>
                <a:lnTo>
                  <a:pt x="61200" y="32890"/>
                </a:lnTo>
                <a:lnTo>
                  <a:pt x="61180" y="32850"/>
                </a:lnTo>
                <a:lnTo>
                  <a:pt x="61170" y="32830"/>
                </a:lnTo>
                <a:lnTo>
                  <a:pt x="61180" y="32810"/>
                </a:lnTo>
                <a:lnTo>
                  <a:pt x="61190" y="32800"/>
                </a:lnTo>
                <a:lnTo>
                  <a:pt x="61200" y="32790"/>
                </a:lnTo>
                <a:lnTo>
                  <a:pt x="61210" y="32780"/>
                </a:lnTo>
                <a:lnTo>
                  <a:pt x="61220" y="32740"/>
                </a:lnTo>
                <a:lnTo>
                  <a:pt x="61230" y="32560"/>
                </a:lnTo>
                <a:lnTo>
                  <a:pt x="61240" y="32520"/>
                </a:lnTo>
                <a:lnTo>
                  <a:pt x="61260" y="32480"/>
                </a:lnTo>
                <a:lnTo>
                  <a:pt x="61310" y="32440"/>
                </a:lnTo>
                <a:lnTo>
                  <a:pt x="61380" y="32410"/>
                </a:lnTo>
                <a:lnTo>
                  <a:pt x="61390" y="32390"/>
                </a:lnTo>
                <a:lnTo>
                  <a:pt x="61450" y="32310"/>
                </a:lnTo>
                <a:lnTo>
                  <a:pt x="61470" y="32290"/>
                </a:lnTo>
                <a:lnTo>
                  <a:pt x="61480" y="32290"/>
                </a:lnTo>
                <a:lnTo>
                  <a:pt x="61500" y="32280"/>
                </a:lnTo>
                <a:lnTo>
                  <a:pt x="61520" y="32280"/>
                </a:lnTo>
                <a:lnTo>
                  <a:pt x="61530" y="32270"/>
                </a:lnTo>
                <a:lnTo>
                  <a:pt x="61550" y="32240"/>
                </a:lnTo>
                <a:lnTo>
                  <a:pt x="61560" y="32230"/>
                </a:lnTo>
                <a:lnTo>
                  <a:pt x="61570" y="32230"/>
                </a:lnTo>
                <a:lnTo>
                  <a:pt x="61600" y="32240"/>
                </a:lnTo>
                <a:lnTo>
                  <a:pt x="61610" y="32230"/>
                </a:lnTo>
                <a:lnTo>
                  <a:pt x="61670" y="32140"/>
                </a:lnTo>
                <a:lnTo>
                  <a:pt x="61690" y="32120"/>
                </a:lnTo>
                <a:lnTo>
                  <a:pt x="61700" y="32110"/>
                </a:lnTo>
                <a:lnTo>
                  <a:pt x="61790" y="32030"/>
                </a:lnTo>
                <a:lnTo>
                  <a:pt x="61840" y="31970"/>
                </a:lnTo>
                <a:lnTo>
                  <a:pt x="61860" y="31950"/>
                </a:lnTo>
                <a:lnTo>
                  <a:pt x="61900" y="31940"/>
                </a:lnTo>
                <a:lnTo>
                  <a:pt x="61940" y="31940"/>
                </a:lnTo>
                <a:close/>
                <a:moveTo>
                  <a:pt x="60190" y="30110"/>
                </a:moveTo>
                <a:lnTo>
                  <a:pt x="60230" y="30120"/>
                </a:lnTo>
                <a:lnTo>
                  <a:pt x="60250" y="30140"/>
                </a:lnTo>
                <a:lnTo>
                  <a:pt x="60250" y="30180"/>
                </a:lnTo>
                <a:lnTo>
                  <a:pt x="60220" y="30200"/>
                </a:lnTo>
                <a:lnTo>
                  <a:pt x="60140" y="30230"/>
                </a:lnTo>
                <a:lnTo>
                  <a:pt x="59970" y="30240"/>
                </a:lnTo>
                <a:lnTo>
                  <a:pt x="59910" y="30270"/>
                </a:lnTo>
                <a:lnTo>
                  <a:pt x="59810" y="30430"/>
                </a:lnTo>
                <a:lnTo>
                  <a:pt x="59760" y="30460"/>
                </a:lnTo>
                <a:lnTo>
                  <a:pt x="59730" y="30470"/>
                </a:lnTo>
                <a:lnTo>
                  <a:pt x="59710" y="30460"/>
                </a:lnTo>
                <a:lnTo>
                  <a:pt x="59670" y="30420"/>
                </a:lnTo>
                <a:lnTo>
                  <a:pt x="59720" y="30280"/>
                </a:lnTo>
                <a:lnTo>
                  <a:pt x="59900" y="30150"/>
                </a:lnTo>
                <a:lnTo>
                  <a:pt x="59920" y="30150"/>
                </a:lnTo>
                <a:lnTo>
                  <a:pt x="59930" y="30160"/>
                </a:lnTo>
                <a:lnTo>
                  <a:pt x="59960" y="30160"/>
                </a:lnTo>
                <a:lnTo>
                  <a:pt x="59980" y="30160"/>
                </a:lnTo>
                <a:lnTo>
                  <a:pt x="60050" y="30130"/>
                </a:lnTo>
                <a:lnTo>
                  <a:pt x="60070" y="30130"/>
                </a:lnTo>
                <a:lnTo>
                  <a:pt x="60110" y="30140"/>
                </a:lnTo>
                <a:lnTo>
                  <a:pt x="60130" y="30130"/>
                </a:lnTo>
                <a:lnTo>
                  <a:pt x="60140" y="30130"/>
                </a:lnTo>
                <a:lnTo>
                  <a:pt x="60180" y="30110"/>
                </a:lnTo>
                <a:lnTo>
                  <a:pt x="60190" y="30110"/>
                </a:lnTo>
                <a:close/>
                <a:moveTo>
                  <a:pt x="55530" y="33180"/>
                </a:moveTo>
                <a:lnTo>
                  <a:pt x="55570" y="33230"/>
                </a:lnTo>
                <a:lnTo>
                  <a:pt x="55610" y="33290"/>
                </a:lnTo>
                <a:lnTo>
                  <a:pt x="55630" y="33360"/>
                </a:lnTo>
                <a:lnTo>
                  <a:pt x="55600" y="33440"/>
                </a:lnTo>
                <a:lnTo>
                  <a:pt x="55580" y="33470"/>
                </a:lnTo>
                <a:lnTo>
                  <a:pt x="55520" y="33510"/>
                </a:lnTo>
                <a:lnTo>
                  <a:pt x="55430" y="33600"/>
                </a:lnTo>
                <a:lnTo>
                  <a:pt x="55400" y="33660"/>
                </a:lnTo>
                <a:lnTo>
                  <a:pt x="55370" y="33680"/>
                </a:lnTo>
                <a:lnTo>
                  <a:pt x="55250" y="33710"/>
                </a:lnTo>
                <a:lnTo>
                  <a:pt x="55230" y="33730"/>
                </a:lnTo>
                <a:lnTo>
                  <a:pt x="55210" y="33740"/>
                </a:lnTo>
                <a:lnTo>
                  <a:pt x="55080" y="33720"/>
                </a:lnTo>
                <a:lnTo>
                  <a:pt x="55050" y="33730"/>
                </a:lnTo>
                <a:lnTo>
                  <a:pt x="54960" y="33780"/>
                </a:lnTo>
                <a:lnTo>
                  <a:pt x="54940" y="33800"/>
                </a:lnTo>
                <a:lnTo>
                  <a:pt x="54930" y="33830"/>
                </a:lnTo>
                <a:lnTo>
                  <a:pt x="54920" y="33870"/>
                </a:lnTo>
                <a:lnTo>
                  <a:pt x="54900" y="33880"/>
                </a:lnTo>
                <a:lnTo>
                  <a:pt x="54860" y="33880"/>
                </a:lnTo>
                <a:lnTo>
                  <a:pt x="54820" y="33860"/>
                </a:lnTo>
                <a:lnTo>
                  <a:pt x="54770" y="33800"/>
                </a:lnTo>
                <a:lnTo>
                  <a:pt x="54740" y="33790"/>
                </a:lnTo>
                <a:lnTo>
                  <a:pt x="54440" y="33750"/>
                </a:lnTo>
                <a:lnTo>
                  <a:pt x="54420" y="33750"/>
                </a:lnTo>
                <a:lnTo>
                  <a:pt x="54400" y="33740"/>
                </a:lnTo>
                <a:lnTo>
                  <a:pt x="54270" y="33700"/>
                </a:lnTo>
                <a:lnTo>
                  <a:pt x="54260" y="33690"/>
                </a:lnTo>
                <a:lnTo>
                  <a:pt x="54240" y="33650"/>
                </a:lnTo>
                <a:lnTo>
                  <a:pt x="54230" y="33640"/>
                </a:lnTo>
                <a:lnTo>
                  <a:pt x="54150" y="33600"/>
                </a:lnTo>
                <a:lnTo>
                  <a:pt x="54140" y="33590"/>
                </a:lnTo>
                <a:lnTo>
                  <a:pt x="54080" y="33500"/>
                </a:lnTo>
                <a:lnTo>
                  <a:pt x="54060" y="33490"/>
                </a:lnTo>
                <a:lnTo>
                  <a:pt x="54040" y="33490"/>
                </a:lnTo>
                <a:lnTo>
                  <a:pt x="54030" y="33490"/>
                </a:lnTo>
                <a:lnTo>
                  <a:pt x="54020" y="33400"/>
                </a:lnTo>
                <a:lnTo>
                  <a:pt x="53990" y="33350"/>
                </a:lnTo>
                <a:lnTo>
                  <a:pt x="53920" y="33250"/>
                </a:lnTo>
                <a:lnTo>
                  <a:pt x="53900" y="33230"/>
                </a:lnTo>
                <a:lnTo>
                  <a:pt x="53880" y="33210"/>
                </a:lnTo>
                <a:lnTo>
                  <a:pt x="53860" y="33210"/>
                </a:lnTo>
                <a:lnTo>
                  <a:pt x="53830" y="33210"/>
                </a:lnTo>
                <a:lnTo>
                  <a:pt x="53810" y="33200"/>
                </a:lnTo>
                <a:lnTo>
                  <a:pt x="53790" y="33180"/>
                </a:lnTo>
                <a:lnTo>
                  <a:pt x="53780" y="33160"/>
                </a:lnTo>
                <a:lnTo>
                  <a:pt x="53760" y="33170"/>
                </a:lnTo>
                <a:lnTo>
                  <a:pt x="53750" y="33160"/>
                </a:lnTo>
                <a:lnTo>
                  <a:pt x="53740" y="33140"/>
                </a:lnTo>
                <a:lnTo>
                  <a:pt x="53730" y="33130"/>
                </a:lnTo>
                <a:lnTo>
                  <a:pt x="53690" y="33110"/>
                </a:lnTo>
                <a:lnTo>
                  <a:pt x="53670" y="33100"/>
                </a:lnTo>
                <a:lnTo>
                  <a:pt x="53590" y="33090"/>
                </a:lnTo>
                <a:lnTo>
                  <a:pt x="53560" y="33080"/>
                </a:lnTo>
                <a:lnTo>
                  <a:pt x="53490" y="33030"/>
                </a:lnTo>
                <a:lnTo>
                  <a:pt x="53370" y="32970"/>
                </a:lnTo>
                <a:lnTo>
                  <a:pt x="53350" y="32940"/>
                </a:lnTo>
                <a:lnTo>
                  <a:pt x="53340" y="32890"/>
                </a:lnTo>
                <a:lnTo>
                  <a:pt x="53320" y="32860"/>
                </a:lnTo>
                <a:lnTo>
                  <a:pt x="53240" y="32840"/>
                </a:lnTo>
                <a:lnTo>
                  <a:pt x="53240" y="32830"/>
                </a:lnTo>
                <a:lnTo>
                  <a:pt x="53240" y="32800"/>
                </a:lnTo>
                <a:lnTo>
                  <a:pt x="53230" y="32800"/>
                </a:lnTo>
                <a:lnTo>
                  <a:pt x="53220" y="32800"/>
                </a:lnTo>
                <a:lnTo>
                  <a:pt x="53210" y="32810"/>
                </a:lnTo>
                <a:lnTo>
                  <a:pt x="53200" y="32810"/>
                </a:lnTo>
                <a:lnTo>
                  <a:pt x="53150" y="32800"/>
                </a:lnTo>
                <a:lnTo>
                  <a:pt x="53060" y="32790"/>
                </a:lnTo>
                <a:lnTo>
                  <a:pt x="52970" y="32760"/>
                </a:lnTo>
                <a:lnTo>
                  <a:pt x="52930" y="32760"/>
                </a:lnTo>
                <a:lnTo>
                  <a:pt x="52900" y="32760"/>
                </a:lnTo>
                <a:lnTo>
                  <a:pt x="52860" y="32770"/>
                </a:lnTo>
                <a:lnTo>
                  <a:pt x="52820" y="32780"/>
                </a:lnTo>
                <a:lnTo>
                  <a:pt x="52810" y="32800"/>
                </a:lnTo>
                <a:lnTo>
                  <a:pt x="52790" y="32840"/>
                </a:lnTo>
                <a:lnTo>
                  <a:pt x="52750" y="32830"/>
                </a:lnTo>
                <a:lnTo>
                  <a:pt x="52670" y="32770"/>
                </a:lnTo>
                <a:lnTo>
                  <a:pt x="52660" y="32770"/>
                </a:lnTo>
                <a:lnTo>
                  <a:pt x="52640" y="32780"/>
                </a:lnTo>
                <a:lnTo>
                  <a:pt x="52620" y="32780"/>
                </a:lnTo>
                <a:lnTo>
                  <a:pt x="52600" y="32780"/>
                </a:lnTo>
                <a:lnTo>
                  <a:pt x="52550" y="32740"/>
                </a:lnTo>
                <a:lnTo>
                  <a:pt x="52500" y="32750"/>
                </a:lnTo>
                <a:lnTo>
                  <a:pt x="52420" y="32750"/>
                </a:lnTo>
                <a:lnTo>
                  <a:pt x="52340" y="32740"/>
                </a:lnTo>
                <a:lnTo>
                  <a:pt x="52260" y="32710"/>
                </a:lnTo>
                <a:lnTo>
                  <a:pt x="52180" y="32690"/>
                </a:lnTo>
                <a:lnTo>
                  <a:pt x="52150" y="32680"/>
                </a:lnTo>
                <a:lnTo>
                  <a:pt x="52060" y="32610"/>
                </a:lnTo>
                <a:lnTo>
                  <a:pt x="52040" y="32580"/>
                </a:lnTo>
                <a:lnTo>
                  <a:pt x="52000" y="32510"/>
                </a:lnTo>
                <a:lnTo>
                  <a:pt x="51980" y="32490"/>
                </a:lnTo>
                <a:lnTo>
                  <a:pt x="51960" y="32470"/>
                </a:lnTo>
                <a:lnTo>
                  <a:pt x="51900" y="32430"/>
                </a:lnTo>
                <a:lnTo>
                  <a:pt x="51870" y="32400"/>
                </a:lnTo>
                <a:lnTo>
                  <a:pt x="51860" y="32360"/>
                </a:lnTo>
                <a:lnTo>
                  <a:pt x="51870" y="32310"/>
                </a:lnTo>
                <a:lnTo>
                  <a:pt x="51900" y="32260"/>
                </a:lnTo>
                <a:lnTo>
                  <a:pt x="51950" y="32210"/>
                </a:lnTo>
                <a:lnTo>
                  <a:pt x="52040" y="32130"/>
                </a:lnTo>
                <a:lnTo>
                  <a:pt x="52090" y="32110"/>
                </a:lnTo>
                <a:lnTo>
                  <a:pt x="52140" y="32090"/>
                </a:lnTo>
                <a:lnTo>
                  <a:pt x="52210" y="32080"/>
                </a:lnTo>
                <a:lnTo>
                  <a:pt x="52230" y="32080"/>
                </a:lnTo>
                <a:lnTo>
                  <a:pt x="52290" y="32040"/>
                </a:lnTo>
                <a:lnTo>
                  <a:pt x="52320" y="32030"/>
                </a:lnTo>
                <a:lnTo>
                  <a:pt x="52400" y="32020"/>
                </a:lnTo>
                <a:lnTo>
                  <a:pt x="52460" y="32010"/>
                </a:lnTo>
                <a:lnTo>
                  <a:pt x="52470" y="32010"/>
                </a:lnTo>
                <a:lnTo>
                  <a:pt x="52500" y="31990"/>
                </a:lnTo>
                <a:lnTo>
                  <a:pt x="52520" y="31990"/>
                </a:lnTo>
                <a:lnTo>
                  <a:pt x="52590" y="31990"/>
                </a:lnTo>
                <a:lnTo>
                  <a:pt x="52750" y="32010"/>
                </a:lnTo>
                <a:lnTo>
                  <a:pt x="52770" y="32010"/>
                </a:lnTo>
                <a:lnTo>
                  <a:pt x="52790" y="31990"/>
                </a:lnTo>
                <a:lnTo>
                  <a:pt x="52890" y="31970"/>
                </a:lnTo>
                <a:lnTo>
                  <a:pt x="52930" y="31980"/>
                </a:lnTo>
                <a:lnTo>
                  <a:pt x="53010" y="32010"/>
                </a:lnTo>
                <a:lnTo>
                  <a:pt x="53030" y="32010"/>
                </a:lnTo>
                <a:lnTo>
                  <a:pt x="53070" y="31980"/>
                </a:lnTo>
                <a:lnTo>
                  <a:pt x="53120" y="31970"/>
                </a:lnTo>
                <a:lnTo>
                  <a:pt x="53230" y="31940"/>
                </a:lnTo>
                <a:lnTo>
                  <a:pt x="53270" y="31940"/>
                </a:lnTo>
                <a:lnTo>
                  <a:pt x="53300" y="31950"/>
                </a:lnTo>
                <a:lnTo>
                  <a:pt x="53310" y="31980"/>
                </a:lnTo>
                <a:lnTo>
                  <a:pt x="53330" y="32000"/>
                </a:lnTo>
                <a:lnTo>
                  <a:pt x="53570" y="32020"/>
                </a:lnTo>
                <a:lnTo>
                  <a:pt x="53610" y="32010"/>
                </a:lnTo>
                <a:lnTo>
                  <a:pt x="53860" y="31830"/>
                </a:lnTo>
                <a:lnTo>
                  <a:pt x="53880" y="31840"/>
                </a:lnTo>
                <a:lnTo>
                  <a:pt x="53890" y="31880"/>
                </a:lnTo>
                <a:lnTo>
                  <a:pt x="53910" y="31900"/>
                </a:lnTo>
                <a:lnTo>
                  <a:pt x="53990" y="31970"/>
                </a:lnTo>
                <a:lnTo>
                  <a:pt x="54110" y="32140"/>
                </a:lnTo>
                <a:lnTo>
                  <a:pt x="54150" y="32180"/>
                </a:lnTo>
                <a:lnTo>
                  <a:pt x="54180" y="32200"/>
                </a:lnTo>
                <a:lnTo>
                  <a:pt x="54220" y="32210"/>
                </a:lnTo>
                <a:lnTo>
                  <a:pt x="54260" y="32220"/>
                </a:lnTo>
                <a:lnTo>
                  <a:pt x="54290" y="32200"/>
                </a:lnTo>
                <a:lnTo>
                  <a:pt x="54330" y="32190"/>
                </a:lnTo>
                <a:lnTo>
                  <a:pt x="54370" y="32210"/>
                </a:lnTo>
                <a:lnTo>
                  <a:pt x="54420" y="32240"/>
                </a:lnTo>
                <a:lnTo>
                  <a:pt x="54450" y="32280"/>
                </a:lnTo>
                <a:lnTo>
                  <a:pt x="54450" y="32360"/>
                </a:lnTo>
                <a:lnTo>
                  <a:pt x="54460" y="32410"/>
                </a:lnTo>
                <a:lnTo>
                  <a:pt x="54470" y="32490"/>
                </a:lnTo>
                <a:lnTo>
                  <a:pt x="54480" y="32520"/>
                </a:lnTo>
                <a:lnTo>
                  <a:pt x="54500" y="32540"/>
                </a:lnTo>
                <a:lnTo>
                  <a:pt x="54620" y="32600"/>
                </a:lnTo>
                <a:lnTo>
                  <a:pt x="54650" y="32600"/>
                </a:lnTo>
                <a:lnTo>
                  <a:pt x="54660" y="32570"/>
                </a:lnTo>
                <a:lnTo>
                  <a:pt x="54690" y="32550"/>
                </a:lnTo>
                <a:lnTo>
                  <a:pt x="54740" y="32530"/>
                </a:lnTo>
                <a:lnTo>
                  <a:pt x="54830" y="32520"/>
                </a:lnTo>
                <a:lnTo>
                  <a:pt x="54870" y="32520"/>
                </a:lnTo>
                <a:lnTo>
                  <a:pt x="54910" y="32540"/>
                </a:lnTo>
                <a:lnTo>
                  <a:pt x="54940" y="32570"/>
                </a:lnTo>
                <a:lnTo>
                  <a:pt x="54950" y="32630"/>
                </a:lnTo>
                <a:lnTo>
                  <a:pt x="54970" y="32650"/>
                </a:lnTo>
                <a:lnTo>
                  <a:pt x="55110" y="32730"/>
                </a:lnTo>
                <a:lnTo>
                  <a:pt x="55170" y="32800"/>
                </a:lnTo>
                <a:lnTo>
                  <a:pt x="55240" y="32960"/>
                </a:lnTo>
                <a:lnTo>
                  <a:pt x="55290" y="33030"/>
                </a:lnTo>
                <a:lnTo>
                  <a:pt x="55340" y="33070"/>
                </a:lnTo>
                <a:lnTo>
                  <a:pt x="55480" y="33140"/>
                </a:lnTo>
                <a:lnTo>
                  <a:pt x="55530" y="33180"/>
                </a:lnTo>
                <a:close/>
                <a:moveTo>
                  <a:pt x="53420" y="30500"/>
                </a:moveTo>
                <a:lnTo>
                  <a:pt x="53450" y="30490"/>
                </a:lnTo>
                <a:lnTo>
                  <a:pt x="53510" y="30490"/>
                </a:lnTo>
                <a:lnTo>
                  <a:pt x="53550" y="30500"/>
                </a:lnTo>
                <a:lnTo>
                  <a:pt x="53550" y="30540"/>
                </a:lnTo>
                <a:lnTo>
                  <a:pt x="53490" y="30580"/>
                </a:lnTo>
                <a:lnTo>
                  <a:pt x="53470" y="30600"/>
                </a:lnTo>
                <a:lnTo>
                  <a:pt x="53470" y="30630"/>
                </a:lnTo>
                <a:lnTo>
                  <a:pt x="53440" y="30630"/>
                </a:lnTo>
                <a:lnTo>
                  <a:pt x="53410" y="30630"/>
                </a:lnTo>
                <a:lnTo>
                  <a:pt x="53390" y="30640"/>
                </a:lnTo>
                <a:lnTo>
                  <a:pt x="53380" y="30670"/>
                </a:lnTo>
                <a:lnTo>
                  <a:pt x="53380" y="30700"/>
                </a:lnTo>
                <a:lnTo>
                  <a:pt x="53420" y="30740"/>
                </a:lnTo>
                <a:lnTo>
                  <a:pt x="53420" y="30780"/>
                </a:lnTo>
                <a:lnTo>
                  <a:pt x="53410" y="30800"/>
                </a:lnTo>
                <a:lnTo>
                  <a:pt x="53380" y="30840"/>
                </a:lnTo>
                <a:lnTo>
                  <a:pt x="53370" y="30860"/>
                </a:lnTo>
                <a:lnTo>
                  <a:pt x="53350" y="30850"/>
                </a:lnTo>
                <a:lnTo>
                  <a:pt x="53330" y="30840"/>
                </a:lnTo>
                <a:lnTo>
                  <a:pt x="53310" y="30820"/>
                </a:lnTo>
                <a:lnTo>
                  <a:pt x="53300" y="30800"/>
                </a:lnTo>
                <a:lnTo>
                  <a:pt x="53280" y="30790"/>
                </a:lnTo>
                <a:lnTo>
                  <a:pt x="53260" y="30800"/>
                </a:lnTo>
                <a:lnTo>
                  <a:pt x="53240" y="30810"/>
                </a:lnTo>
                <a:lnTo>
                  <a:pt x="53220" y="30820"/>
                </a:lnTo>
                <a:lnTo>
                  <a:pt x="53200" y="30810"/>
                </a:lnTo>
                <a:lnTo>
                  <a:pt x="53190" y="30790"/>
                </a:lnTo>
                <a:lnTo>
                  <a:pt x="53200" y="30730"/>
                </a:lnTo>
                <a:lnTo>
                  <a:pt x="53210" y="30720"/>
                </a:lnTo>
                <a:lnTo>
                  <a:pt x="53240" y="30710"/>
                </a:lnTo>
                <a:lnTo>
                  <a:pt x="53230" y="30690"/>
                </a:lnTo>
                <a:lnTo>
                  <a:pt x="53230" y="30680"/>
                </a:lnTo>
                <a:lnTo>
                  <a:pt x="53260" y="30670"/>
                </a:lnTo>
                <a:lnTo>
                  <a:pt x="53290" y="30650"/>
                </a:lnTo>
                <a:lnTo>
                  <a:pt x="53290" y="30630"/>
                </a:lnTo>
                <a:lnTo>
                  <a:pt x="53260" y="30610"/>
                </a:lnTo>
                <a:lnTo>
                  <a:pt x="53270" y="30570"/>
                </a:lnTo>
                <a:lnTo>
                  <a:pt x="53230" y="30490"/>
                </a:lnTo>
                <a:lnTo>
                  <a:pt x="53240" y="30450"/>
                </a:lnTo>
                <a:lnTo>
                  <a:pt x="53280" y="30480"/>
                </a:lnTo>
                <a:lnTo>
                  <a:pt x="53290" y="30490"/>
                </a:lnTo>
                <a:lnTo>
                  <a:pt x="53300" y="30510"/>
                </a:lnTo>
                <a:lnTo>
                  <a:pt x="53310" y="30550"/>
                </a:lnTo>
                <a:lnTo>
                  <a:pt x="53320" y="30570"/>
                </a:lnTo>
                <a:lnTo>
                  <a:pt x="53360" y="30590"/>
                </a:lnTo>
                <a:lnTo>
                  <a:pt x="53390" y="30570"/>
                </a:lnTo>
                <a:lnTo>
                  <a:pt x="53410" y="30540"/>
                </a:lnTo>
                <a:lnTo>
                  <a:pt x="53420" y="30500"/>
                </a:lnTo>
                <a:close/>
                <a:moveTo>
                  <a:pt x="53090" y="30290"/>
                </a:moveTo>
                <a:lnTo>
                  <a:pt x="53100" y="30320"/>
                </a:lnTo>
                <a:lnTo>
                  <a:pt x="53110" y="30340"/>
                </a:lnTo>
                <a:lnTo>
                  <a:pt x="53130" y="30350"/>
                </a:lnTo>
                <a:lnTo>
                  <a:pt x="53150" y="30380"/>
                </a:lnTo>
                <a:lnTo>
                  <a:pt x="53120" y="30390"/>
                </a:lnTo>
                <a:lnTo>
                  <a:pt x="53120" y="30410"/>
                </a:lnTo>
                <a:lnTo>
                  <a:pt x="53120" y="30430"/>
                </a:lnTo>
                <a:lnTo>
                  <a:pt x="53110" y="30440"/>
                </a:lnTo>
                <a:lnTo>
                  <a:pt x="53050" y="30440"/>
                </a:lnTo>
                <a:lnTo>
                  <a:pt x="53030" y="30440"/>
                </a:lnTo>
                <a:lnTo>
                  <a:pt x="53010" y="30400"/>
                </a:lnTo>
                <a:lnTo>
                  <a:pt x="52990" y="30390"/>
                </a:lnTo>
                <a:lnTo>
                  <a:pt x="52960" y="30400"/>
                </a:lnTo>
                <a:lnTo>
                  <a:pt x="52940" y="30440"/>
                </a:lnTo>
                <a:lnTo>
                  <a:pt x="52920" y="30450"/>
                </a:lnTo>
                <a:lnTo>
                  <a:pt x="52890" y="30450"/>
                </a:lnTo>
                <a:lnTo>
                  <a:pt x="52900" y="30470"/>
                </a:lnTo>
                <a:lnTo>
                  <a:pt x="52920" y="30490"/>
                </a:lnTo>
                <a:lnTo>
                  <a:pt x="52930" y="30480"/>
                </a:lnTo>
                <a:lnTo>
                  <a:pt x="52940" y="30460"/>
                </a:lnTo>
                <a:lnTo>
                  <a:pt x="52960" y="30480"/>
                </a:lnTo>
                <a:lnTo>
                  <a:pt x="52940" y="30530"/>
                </a:lnTo>
                <a:lnTo>
                  <a:pt x="52920" y="30550"/>
                </a:lnTo>
                <a:lnTo>
                  <a:pt x="52910" y="30550"/>
                </a:lnTo>
                <a:lnTo>
                  <a:pt x="52890" y="30540"/>
                </a:lnTo>
                <a:lnTo>
                  <a:pt x="52870" y="30560"/>
                </a:lnTo>
                <a:lnTo>
                  <a:pt x="52860" y="30610"/>
                </a:lnTo>
                <a:lnTo>
                  <a:pt x="52860" y="30640"/>
                </a:lnTo>
                <a:lnTo>
                  <a:pt x="52870" y="30670"/>
                </a:lnTo>
                <a:lnTo>
                  <a:pt x="52890" y="30710"/>
                </a:lnTo>
                <a:lnTo>
                  <a:pt x="52920" y="30740"/>
                </a:lnTo>
                <a:lnTo>
                  <a:pt x="52870" y="30750"/>
                </a:lnTo>
                <a:lnTo>
                  <a:pt x="52780" y="30710"/>
                </a:lnTo>
                <a:lnTo>
                  <a:pt x="52740" y="30740"/>
                </a:lnTo>
                <a:lnTo>
                  <a:pt x="52730" y="30720"/>
                </a:lnTo>
                <a:lnTo>
                  <a:pt x="52740" y="30720"/>
                </a:lnTo>
                <a:lnTo>
                  <a:pt x="52730" y="30700"/>
                </a:lnTo>
                <a:lnTo>
                  <a:pt x="52740" y="30670"/>
                </a:lnTo>
                <a:lnTo>
                  <a:pt x="52780" y="30610"/>
                </a:lnTo>
                <a:lnTo>
                  <a:pt x="52780" y="30590"/>
                </a:lnTo>
                <a:lnTo>
                  <a:pt x="52780" y="30540"/>
                </a:lnTo>
                <a:lnTo>
                  <a:pt x="52780" y="30520"/>
                </a:lnTo>
                <a:lnTo>
                  <a:pt x="52760" y="30520"/>
                </a:lnTo>
                <a:lnTo>
                  <a:pt x="52750" y="30520"/>
                </a:lnTo>
                <a:lnTo>
                  <a:pt x="52740" y="30510"/>
                </a:lnTo>
                <a:lnTo>
                  <a:pt x="52740" y="30460"/>
                </a:lnTo>
                <a:lnTo>
                  <a:pt x="52740" y="30400"/>
                </a:lnTo>
                <a:lnTo>
                  <a:pt x="52740" y="30390"/>
                </a:lnTo>
                <a:lnTo>
                  <a:pt x="52750" y="30370"/>
                </a:lnTo>
                <a:lnTo>
                  <a:pt x="52770" y="30370"/>
                </a:lnTo>
                <a:lnTo>
                  <a:pt x="52800" y="30370"/>
                </a:lnTo>
                <a:lnTo>
                  <a:pt x="52810" y="30370"/>
                </a:lnTo>
                <a:lnTo>
                  <a:pt x="52810" y="30360"/>
                </a:lnTo>
                <a:lnTo>
                  <a:pt x="52820" y="30330"/>
                </a:lnTo>
                <a:lnTo>
                  <a:pt x="52820" y="30310"/>
                </a:lnTo>
                <a:lnTo>
                  <a:pt x="52810" y="30240"/>
                </a:lnTo>
                <a:lnTo>
                  <a:pt x="52830" y="30230"/>
                </a:lnTo>
                <a:lnTo>
                  <a:pt x="52830" y="30200"/>
                </a:lnTo>
                <a:lnTo>
                  <a:pt x="52810" y="30140"/>
                </a:lnTo>
                <a:lnTo>
                  <a:pt x="52820" y="30140"/>
                </a:lnTo>
                <a:lnTo>
                  <a:pt x="52890" y="30110"/>
                </a:lnTo>
                <a:lnTo>
                  <a:pt x="52900" y="30140"/>
                </a:lnTo>
                <a:lnTo>
                  <a:pt x="52900" y="30180"/>
                </a:lnTo>
                <a:lnTo>
                  <a:pt x="52910" y="30210"/>
                </a:lnTo>
                <a:lnTo>
                  <a:pt x="52940" y="30230"/>
                </a:lnTo>
                <a:lnTo>
                  <a:pt x="53030" y="30210"/>
                </a:lnTo>
                <a:lnTo>
                  <a:pt x="53070" y="30220"/>
                </a:lnTo>
                <a:lnTo>
                  <a:pt x="53080" y="30220"/>
                </a:lnTo>
                <a:lnTo>
                  <a:pt x="53100" y="30230"/>
                </a:lnTo>
                <a:lnTo>
                  <a:pt x="53110" y="30250"/>
                </a:lnTo>
                <a:lnTo>
                  <a:pt x="53120" y="30270"/>
                </a:lnTo>
                <a:lnTo>
                  <a:pt x="53120" y="30280"/>
                </a:lnTo>
                <a:lnTo>
                  <a:pt x="53100" y="30290"/>
                </a:lnTo>
                <a:lnTo>
                  <a:pt x="53090" y="30290"/>
                </a:lnTo>
                <a:close/>
                <a:moveTo>
                  <a:pt x="60590" y="29790"/>
                </a:moveTo>
                <a:lnTo>
                  <a:pt x="60590" y="29820"/>
                </a:lnTo>
                <a:lnTo>
                  <a:pt x="60580" y="29830"/>
                </a:lnTo>
                <a:lnTo>
                  <a:pt x="60570" y="29840"/>
                </a:lnTo>
                <a:lnTo>
                  <a:pt x="60560" y="29850"/>
                </a:lnTo>
                <a:lnTo>
                  <a:pt x="60550" y="29990"/>
                </a:lnTo>
                <a:lnTo>
                  <a:pt x="60530" y="30030"/>
                </a:lnTo>
                <a:lnTo>
                  <a:pt x="60470" y="30060"/>
                </a:lnTo>
                <a:lnTo>
                  <a:pt x="60380" y="30060"/>
                </a:lnTo>
                <a:lnTo>
                  <a:pt x="60220" y="30040"/>
                </a:lnTo>
                <a:lnTo>
                  <a:pt x="60060" y="30070"/>
                </a:lnTo>
                <a:lnTo>
                  <a:pt x="59980" y="30080"/>
                </a:lnTo>
                <a:lnTo>
                  <a:pt x="59940" y="30040"/>
                </a:lnTo>
                <a:lnTo>
                  <a:pt x="59940" y="29970"/>
                </a:lnTo>
                <a:lnTo>
                  <a:pt x="59970" y="29920"/>
                </a:lnTo>
                <a:lnTo>
                  <a:pt x="60150" y="29770"/>
                </a:lnTo>
                <a:lnTo>
                  <a:pt x="60180" y="29760"/>
                </a:lnTo>
                <a:lnTo>
                  <a:pt x="60210" y="29740"/>
                </a:lnTo>
                <a:lnTo>
                  <a:pt x="60270" y="29730"/>
                </a:lnTo>
                <a:lnTo>
                  <a:pt x="60300" y="29720"/>
                </a:lnTo>
                <a:lnTo>
                  <a:pt x="60370" y="29720"/>
                </a:lnTo>
                <a:lnTo>
                  <a:pt x="60420" y="29730"/>
                </a:lnTo>
                <a:lnTo>
                  <a:pt x="60470" y="29750"/>
                </a:lnTo>
                <a:lnTo>
                  <a:pt x="60520" y="29780"/>
                </a:lnTo>
                <a:lnTo>
                  <a:pt x="60530" y="29770"/>
                </a:lnTo>
                <a:lnTo>
                  <a:pt x="60550" y="29760"/>
                </a:lnTo>
                <a:lnTo>
                  <a:pt x="60570" y="29770"/>
                </a:lnTo>
                <a:lnTo>
                  <a:pt x="60590" y="29790"/>
                </a:lnTo>
                <a:close/>
                <a:moveTo>
                  <a:pt x="59950" y="29830"/>
                </a:moveTo>
                <a:lnTo>
                  <a:pt x="59950" y="29850"/>
                </a:lnTo>
                <a:lnTo>
                  <a:pt x="59950" y="29900"/>
                </a:lnTo>
                <a:lnTo>
                  <a:pt x="59940" y="29920"/>
                </a:lnTo>
                <a:lnTo>
                  <a:pt x="59900" y="29940"/>
                </a:lnTo>
                <a:lnTo>
                  <a:pt x="59790" y="29940"/>
                </a:lnTo>
                <a:lnTo>
                  <a:pt x="59740" y="29950"/>
                </a:lnTo>
                <a:lnTo>
                  <a:pt x="59710" y="29980"/>
                </a:lnTo>
                <a:lnTo>
                  <a:pt x="59700" y="30030"/>
                </a:lnTo>
                <a:lnTo>
                  <a:pt x="59710" y="30110"/>
                </a:lnTo>
                <a:lnTo>
                  <a:pt x="59710" y="30150"/>
                </a:lnTo>
                <a:lnTo>
                  <a:pt x="59700" y="30180"/>
                </a:lnTo>
                <a:lnTo>
                  <a:pt x="59660" y="30180"/>
                </a:lnTo>
                <a:lnTo>
                  <a:pt x="59610" y="30160"/>
                </a:lnTo>
                <a:lnTo>
                  <a:pt x="59560" y="30140"/>
                </a:lnTo>
                <a:lnTo>
                  <a:pt x="59540" y="30130"/>
                </a:lnTo>
                <a:lnTo>
                  <a:pt x="59540" y="30110"/>
                </a:lnTo>
                <a:lnTo>
                  <a:pt x="59520" y="30110"/>
                </a:lnTo>
                <a:lnTo>
                  <a:pt x="59510" y="30130"/>
                </a:lnTo>
                <a:lnTo>
                  <a:pt x="59500" y="30160"/>
                </a:lnTo>
                <a:lnTo>
                  <a:pt x="59510" y="30190"/>
                </a:lnTo>
                <a:lnTo>
                  <a:pt x="59510" y="30210"/>
                </a:lnTo>
                <a:lnTo>
                  <a:pt x="59520" y="30230"/>
                </a:lnTo>
                <a:lnTo>
                  <a:pt x="59600" y="30360"/>
                </a:lnTo>
                <a:lnTo>
                  <a:pt x="59600" y="30420"/>
                </a:lnTo>
                <a:lnTo>
                  <a:pt x="59520" y="30480"/>
                </a:lnTo>
                <a:lnTo>
                  <a:pt x="59500" y="30480"/>
                </a:lnTo>
                <a:lnTo>
                  <a:pt x="59400" y="30500"/>
                </a:lnTo>
                <a:lnTo>
                  <a:pt x="59390" y="30500"/>
                </a:lnTo>
                <a:lnTo>
                  <a:pt x="59360" y="30520"/>
                </a:lnTo>
                <a:lnTo>
                  <a:pt x="59350" y="30530"/>
                </a:lnTo>
                <a:lnTo>
                  <a:pt x="59280" y="30520"/>
                </a:lnTo>
                <a:lnTo>
                  <a:pt x="59260" y="30520"/>
                </a:lnTo>
                <a:lnTo>
                  <a:pt x="59220" y="30550"/>
                </a:lnTo>
                <a:lnTo>
                  <a:pt x="59210" y="30560"/>
                </a:lnTo>
                <a:lnTo>
                  <a:pt x="59180" y="30560"/>
                </a:lnTo>
                <a:lnTo>
                  <a:pt x="59040" y="30590"/>
                </a:lnTo>
                <a:lnTo>
                  <a:pt x="59020" y="30610"/>
                </a:lnTo>
                <a:lnTo>
                  <a:pt x="58960" y="30670"/>
                </a:lnTo>
                <a:lnTo>
                  <a:pt x="58940" y="30680"/>
                </a:lnTo>
                <a:lnTo>
                  <a:pt x="58810" y="30720"/>
                </a:lnTo>
                <a:lnTo>
                  <a:pt x="58730" y="30740"/>
                </a:lnTo>
                <a:lnTo>
                  <a:pt x="58520" y="30730"/>
                </a:lnTo>
                <a:lnTo>
                  <a:pt x="58490" y="30740"/>
                </a:lnTo>
                <a:lnTo>
                  <a:pt x="58450" y="30750"/>
                </a:lnTo>
                <a:lnTo>
                  <a:pt x="58420" y="30750"/>
                </a:lnTo>
                <a:lnTo>
                  <a:pt x="58370" y="30730"/>
                </a:lnTo>
                <a:lnTo>
                  <a:pt x="58240" y="30710"/>
                </a:lnTo>
                <a:lnTo>
                  <a:pt x="58150" y="30720"/>
                </a:lnTo>
                <a:lnTo>
                  <a:pt x="58070" y="30760"/>
                </a:lnTo>
                <a:lnTo>
                  <a:pt x="58010" y="30820"/>
                </a:lnTo>
                <a:lnTo>
                  <a:pt x="57930" y="30860"/>
                </a:lnTo>
                <a:lnTo>
                  <a:pt x="57680" y="30930"/>
                </a:lnTo>
                <a:lnTo>
                  <a:pt x="57590" y="30970"/>
                </a:lnTo>
                <a:lnTo>
                  <a:pt x="57510" y="31020"/>
                </a:lnTo>
                <a:lnTo>
                  <a:pt x="57490" y="31030"/>
                </a:lnTo>
                <a:lnTo>
                  <a:pt x="57470" y="31030"/>
                </a:lnTo>
                <a:lnTo>
                  <a:pt x="57450" y="31030"/>
                </a:lnTo>
                <a:lnTo>
                  <a:pt x="57420" y="31020"/>
                </a:lnTo>
                <a:lnTo>
                  <a:pt x="57390" y="31020"/>
                </a:lnTo>
                <a:lnTo>
                  <a:pt x="57360" y="31000"/>
                </a:lnTo>
                <a:lnTo>
                  <a:pt x="57330" y="30970"/>
                </a:lnTo>
                <a:lnTo>
                  <a:pt x="57310" y="30960"/>
                </a:lnTo>
                <a:lnTo>
                  <a:pt x="57280" y="30980"/>
                </a:lnTo>
                <a:lnTo>
                  <a:pt x="57250" y="31050"/>
                </a:lnTo>
                <a:lnTo>
                  <a:pt x="57220" y="31070"/>
                </a:lnTo>
                <a:lnTo>
                  <a:pt x="57210" y="31050"/>
                </a:lnTo>
                <a:lnTo>
                  <a:pt x="57190" y="30960"/>
                </a:lnTo>
                <a:lnTo>
                  <a:pt x="57170" y="30930"/>
                </a:lnTo>
                <a:lnTo>
                  <a:pt x="57090" y="30890"/>
                </a:lnTo>
                <a:lnTo>
                  <a:pt x="57010" y="30890"/>
                </a:lnTo>
                <a:lnTo>
                  <a:pt x="56930" y="30890"/>
                </a:lnTo>
                <a:lnTo>
                  <a:pt x="56850" y="30880"/>
                </a:lnTo>
                <a:lnTo>
                  <a:pt x="56770" y="30850"/>
                </a:lnTo>
                <a:lnTo>
                  <a:pt x="56730" y="30840"/>
                </a:lnTo>
                <a:lnTo>
                  <a:pt x="56690" y="30850"/>
                </a:lnTo>
                <a:lnTo>
                  <a:pt x="56670" y="30900"/>
                </a:lnTo>
                <a:lnTo>
                  <a:pt x="56670" y="30940"/>
                </a:lnTo>
                <a:lnTo>
                  <a:pt x="56690" y="30980"/>
                </a:lnTo>
                <a:lnTo>
                  <a:pt x="56680" y="31020"/>
                </a:lnTo>
                <a:lnTo>
                  <a:pt x="56620" y="31090"/>
                </a:lnTo>
                <a:lnTo>
                  <a:pt x="56530" y="31090"/>
                </a:lnTo>
                <a:lnTo>
                  <a:pt x="56360" y="31040"/>
                </a:lnTo>
                <a:lnTo>
                  <a:pt x="56270" y="31050"/>
                </a:lnTo>
                <a:lnTo>
                  <a:pt x="56200" y="31070"/>
                </a:lnTo>
                <a:lnTo>
                  <a:pt x="56080" y="31140"/>
                </a:lnTo>
                <a:lnTo>
                  <a:pt x="56040" y="31140"/>
                </a:lnTo>
                <a:lnTo>
                  <a:pt x="55930" y="31140"/>
                </a:lnTo>
                <a:lnTo>
                  <a:pt x="55870" y="31110"/>
                </a:lnTo>
                <a:lnTo>
                  <a:pt x="55860" y="31110"/>
                </a:lnTo>
                <a:lnTo>
                  <a:pt x="55810" y="31110"/>
                </a:lnTo>
                <a:lnTo>
                  <a:pt x="55790" y="31110"/>
                </a:lnTo>
                <a:lnTo>
                  <a:pt x="55760" y="31080"/>
                </a:lnTo>
                <a:lnTo>
                  <a:pt x="55670" y="30990"/>
                </a:lnTo>
                <a:lnTo>
                  <a:pt x="55660" y="30960"/>
                </a:lnTo>
                <a:lnTo>
                  <a:pt x="55640" y="30910"/>
                </a:lnTo>
                <a:lnTo>
                  <a:pt x="55610" y="30890"/>
                </a:lnTo>
                <a:lnTo>
                  <a:pt x="55570" y="30890"/>
                </a:lnTo>
                <a:lnTo>
                  <a:pt x="55530" y="30900"/>
                </a:lnTo>
                <a:lnTo>
                  <a:pt x="55510" y="30930"/>
                </a:lnTo>
                <a:lnTo>
                  <a:pt x="55490" y="30960"/>
                </a:lnTo>
                <a:lnTo>
                  <a:pt x="55480" y="30990"/>
                </a:lnTo>
                <a:lnTo>
                  <a:pt x="55440" y="31000"/>
                </a:lnTo>
                <a:lnTo>
                  <a:pt x="55400" y="30990"/>
                </a:lnTo>
                <a:lnTo>
                  <a:pt x="55370" y="30970"/>
                </a:lnTo>
                <a:lnTo>
                  <a:pt x="55350" y="30960"/>
                </a:lnTo>
                <a:lnTo>
                  <a:pt x="55320" y="30940"/>
                </a:lnTo>
                <a:lnTo>
                  <a:pt x="55300" y="30940"/>
                </a:lnTo>
                <a:lnTo>
                  <a:pt x="55250" y="30950"/>
                </a:lnTo>
                <a:lnTo>
                  <a:pt x="55230" y="30940"/>
                </a:lnTo>
                <a:lnTo>
                  <a:pt x="55200" y="30910"/>
                </a:lnTo>
                <a:lnTo>
                  <a:pt x="55190" y="30900"/>
                </a:lnTo>
                <a:lnTo>
                  <a:pt x="55150" y="30860"/>
                </a:lnTo>
                <a:lnTo>
                  <a:pt x="55140" y="30850"/>
                </a:lnTo>
                <a:lnTo>
                  <a:pt x="55120" y="30840"/>
                </a:lnTo>
                <a:lnTo>
                  <a:pt x="55110" y="30840"/>
                </a:lnTo>
                <a:lnTo>
                  <a:pt x="55070" y="30830"/>
                </a:lnTo>
                <a:lnTo>
                  <a:pt x="55020" y="30840"/>
                </a:lnTo>
                <a:lnTo>
                  <a:pt x="54940" y="30860"/>
                </a:lnTo>
                <a:lnTo>
                  <a:pt x="54900" y="30860"/>
                </a:lnTo>
                <a:lnTo>
                  <a:pt x="54830" y="30850"/>
                </a:lnTo>
                <a:lnTo>
                  <a:pt x="54810" y="30850"/>
                </a:lnTo>
                <a:lnTo>
                  <a:pt x="54780" y="30850"/>
                </a:lnTo>
                <a:lnTo>
                  <a:pt x="54760" y="30860"/>
                </a:lnTo>
                <a:lnTo>
                  <a:pt x="54740" y="30860"/>
                </a:lnTo>
                <a:lnTo>
                  <a:pt x="54720" y="30850"/>
                </a:lnTo>
                <a:lnTo>
                  <a:pt x="54600" y="30920"/>
                </a:lnTo>
                <a:lnTo>
                  <a:pt x="54520" y="30910"/>
                </a:lnTo>
                <a:lnTo>
                  <a:pt x="54450" y="30900"/>
                </a:lnTo>
                <a:lnTo>
                  <a:pt x="54410" y="30880"/>
                </a:lnTo>
                <a:lnTo>
                  <a:pt x="54330" y="30810"/>
                </a:lnTo>
                <a:lnTo>
                  <a:pt x="54290" y="30790"/>
                </a:lnTo>
                <a:lnTo>
                  <a:pt x="54250" y="30790"/>
                </a:lnTo>
                <a:lnTo>
                  <a:pt x="54220" y="30800"/>
                </a:lnTo>
                <a:lnTo>
                  <a:pt x="54150" y="30830"/>
                </a:lnTo>
                <a:lnTo>
                  <a:pt x="54080" y="30860"/>
                </a:lnTo>
                <a:lnTo>
                  <a:pt x="53920" y="30880"/>
                </a:lnTo>
                <a:lnTo>
                  <a:pt x="53860" y="30920"/>
                </a:lnTo>
                <a:lnTo>
                  <a:pt x="53850" y="30920"/>
                </a:lnTo>
                <a:lnTo>
                  <a:pt x="53840" y="30930"/>
                </a:lnTo>
                <a:lnTo>
                  <a:pt x="53840" y="30940"/>
                </a:lnTo>
                <a:lnTo>
                  <a:pt x="53850" y="30960"/>
                </a:lnTo>
                <a:lnTo>
                  <a:pt x="53850" y="30970"/>
                </a:lnTo>
                <a:lnTo>
                  <a:pt x="53830" y="30980"/>
                </a:lnTo>
                <a:lnTo>
                  <a:pt x="53810" y="31000"/>
                </a:lnTo>
                <a:lnTo>
                  <a:pt x="53780" y="31000"/>
                </a:lnTo>
                <a:lnTo>
                  <a:pt x="53770" y="30980"/>
                </a:lnTo>
                <a:lnTo>
                  <a:pt x="53750" y="30870"/>
                </a:lnTo>
                <a:lnTo>
                  <a:pt x="53740" y="30860"/>
                </a:lnTo>
                <a:lnTo>
                  <a:pt x="53710" y="30860"/>
                </a:lnTo>
                <a:lnTo>
                  <a:pt x="53690" y="30860"/>
                </a:lnTo>
                <a:lnTo>
                  <a:pt x="53650" y="30840"/>
                </a:lnTo>
                <a:lnTo>
                  <a:pt x="53620" y="30820"/>
                </a:lnTo>
                <a:lnTo>
                  <a:pt x="53590" y="30780"/>
                </a:lnTo>
                <a:lnTo>
                  <a:pt x="53580" y="30740"/>
                </a:lnTo>
                <a:lnTo>
                  <a:pt x="53580" y="30450"/>
                </a:lnTo>
                <a:lnTo>
                  <a:pt x="53580" y="30400"/>
                </a:lnTo>
                <a:lnTo>
                  <a:pt x="53610" y="30350"/>
                </a:lnTo>
                <a:lnTo>
                  <a:pt x="53710" y="30240"/>
                </a:lnTo>
                <a:lnTo>
                  <a:pt x="53720" y="30200"/>
                </a:lnTo>
                <a:lnTo>
                  <a:pt x="53700" y="30150"/>
                </a:lnTo>
                <a:lnTo>
                  <a:pt x="53700" y="30080"/>
                </a:lnTo>
                <a:lnTo>
                  <a:pt x="53760" y="30140"/>
                </a:lnTo>
                <a:lnTo>
                  <a:pt x="53810" y="30180"/>
                </a:lnTo>
                <a:lnTo>
                  <a:pt x="53830" y="30170"/>
                </a:lnTo>
                <a:lnTo>
                  <a:pt x="53840" y="30170"/>
                </a:lnTo>
                <a:lnTo>
                  <a:pt x="53890" y="30130"/>
                </a:lnTo>
                <a:lnTo>
                  <a:pt x="53910" y="30130"/>
                </a:lnTo>
                <a:lnTo>
                  <a:pt x="53920" y="30130"/>
                </a:lnTo>
                <a:lnTo>
                  <a:pt x="53930" y="30130"/>
                </a:lnTo>
                <a:lnTo>
                  <a:pt x="53950" y="30150"/>
                </a:lnTo>
                <a:lnTo>
                  <a:pt x="53970" y="30130"/>
                </a:lnTo>
                <a:lnTo>
                  <a:pt x="53980" y="30100"/>
                </a:lnTo>
                <a:lnTo>
                  <a:pt x="54000" y="30070"/>
                </a:lnTo>
                <a:lnTo>
                  <a:pt x="54000" y="30060"/>
                </a:lnTo>
                <a:lnTo>
                  <a:pt x="54010" y="30030"/>
                </a:lnTo>
                <a:lnTo>
                  <a:pt x="54030" y="30020"/>
                </a:lnTo>
                <a:lnTo>
                  <a:pt x="54050" y="30030"/>
                </a:lnTo>
                <a:lnTo>
                  <a:pt x="54060" y="30030"/>
                </a:lnTo>
                <a:lnTo>
                  <a:pt x="54080" y="30040"/>
                </a:lnTo>
                <a:lnTo>
                  <a:pt x="54090" y="30030"/>
                </a:lnTo>
                <a:lnTo>
                  <a:pt x="54100" y="30030"/>
                </a:lnTo>
                <a:lnTo>
                  <a:pt x="54120" y="30030"/>
                </a:lnTo>
                <a:lnTo>
                  <a:pt x="54130" y="30030"/>
                </a:lnTo>
                <a:lnTo>
                  <a:pt x="54140" y="30050"/>
                </a:lnTo>
                <a:lnTo>
                  <a:pt x="54150" y="30050"/>
                </a:lnTo>
                <a:lnTo>
                  <a:pt x="54180" y="30040"/>
                </a:lnTo>
                <a:lnTo>
                  <a:pt x="54190" y="30020"/>
                </a:lnTo>
                <a:lnTo>
                  <a:pt x="54190" y="29990"/>
                </a:lnTo>
                <a:lnTo>
                  <a:pt x="54200" y="29960"/>
                </a:lnTo>
                <a:lnTo>
                  <a:pt x="54210" y="29960"/>
                </a:lnTo>
                <a:lnTo>
                  <a:pt x="54240" y="29980"/>
                </a:lnTo>
                <a:lnTo>
                  <a:pt x="54250" y="30000"/>
                </a:lnTo>
                <a:lnTo>
                  <a:pt x="54260" y="30000"/>
                </a:lnTo>
                <a:lnTo>
                  <a:pt x="54280" y="29960"/>
                </a:lnTo>
                <a:lnTo>
                  <a:pt x="54350" y="29890"/>
                </a:lnTo>
                <a:lnTo>
                  <a:pt x="54370" y="29850"/>
                </a:lnTo>
                <a:lnTo>
                  <a:pt x="54390" y="29840"/>
                </a:lnTo>
                <a:lnTo>
                  <a:pt x="54510" y="29790"/>
                </a:lnTo>
                <a:lnTo>
                  <a:pt x="54710" y="29810"/>
                </a:lnTo>
                <a:lnTo>
                  <a:pt x="54740" y="29790"/>
                </a:lnTo>
                <a:lnTo>
                  <a:pt x="54780" y="29730"/>
                </a:lnTo>
                <a:lnTo>
                  <a:pt x="54800" y="29710"/>
                </a:lnTo>
                <a:lnTo>
                  <a:pt x="54830" y="29720"/>
                </a:lnTo>
                <a:lnTo>
                  <a:pt x="54840" y="29750"/>
                </a:lnTo>
                <a:lnTo>
                  <a:pt x="54850" y="29780"/>
                </a:lnTo>
                <a:lnTo>
                  <a:pt x="54870" y="29810"/>
                </a:lnTo>
                <a:lnTo>
                  <a:pt x="54920" y="29810"/>
                </a:lnTo>
                <a:lnTo>
                  <a:pt x="55000" y="29770"/>
                </a:lnTo>
                <a:lnTo>
                  <a:pt x="55040" y="29790"/>
                </a:lnTo>
                <a:lnTo>
                  <a:pt x="55060" y="29800"/>
                </a:lnTo>
                <a:lnTo>
                  <a:pt x="55090" y="29820"/>
                </a:lnTo>
                <a:lnTo>
                  <a:pt x="55120" y="29820"/>
                </a:lnTo>
                <a:lnTo>
                  <a:pt x="55140" y="29820"/>
                </a:lnTo>
                <a:lnTo>
                  <a:pt x="55150" y="29790"/>
                </a:lnTo>
                <a:lnTo>
                  <a:pt x="55150" y="29770"/>
                </a:lnTo>
                <a:lnTo>
                  <a:pt x="55140" y="29720"/>
                </a:lnTo>
                <a:lnTo>
                  <a:pt x="55220" y="29750"/>
                </a:lnTo>
                <a:lnTo>
                  <a:pt x="55260" y="29780"/>
                </a:lnTo>
                <a:lnTo>
                  <a:pt x="55280" y="29810"/>
                </a:lnTo>
                <a:lnTo>
                  <a:pt x="55300" y="29840"/>
                </a:lnTo>
                <a:lnTo>
                  <a:pt x="55400" y="29900"/>
                </a:lnTo>
                <a:lnTo>
                  <a:pt x="55440" y="29910"/>
                </a:lnTo>
                <a:lnTo>
                  <a:pt x="55570" y="29900"/>
                </a:lnTo>
                <a:lnTo>
                  <a:pt x="55610" y="29910"/>
                </a:lnTo>
                <a:lnTo>
                  <a:pt x="55640" y="29920"/>
                </a:lnTo>
                <a:lnTo>
                  <a:pt x="55690" y="29930"/>
                </a:lnTo>
                <a:lnTo>
                  <a:pt x="55760" y="29940"/>
                </a:lnTo>
                <a:lnTo>
                  <a:pt x="55850" y="29930"/>
                </a:lnTo>
                <a:lnTo>
                  <a:pt x="55900" y="29930"/>
                </a:lnTo>
                <a:lnTo>
                  <a:pt x="55930" y="29950"/>
                </a:lnTo>
                <a:lnTo>
                  <a:pt x="55980" y="30010"/>
                </a:lnTo>
                <a:lnTo>
                  <a:pt x="56000" y="30040"/>
                </a:lnTo>
                <a:lnTo>
                  <a:pt x="56050" y="30070"/>
                </a:lnTo>
                <a:lnTo>
                  <a:pt x="56150" y="30100"/>
                </a:lnTo>
                <a:lnTo>
                  <a:pt x="56190" y="30110"/>
                </a:lnTo>
                <a:lnTo>
                  <a:pt x="56230" y="30110"/>
                </a:lnTo>
                <a:lnTo>
                  <a:pt x="56250" y="30110"/>
                </a:lnTo>
                <a:lnTo>
                  <a:pt x="56270" y="30130"/>
                </a:lnTo>
                <a:lnTo>
                  <a:pt x="56290" y="30140"/>
                </a:lnTo>
                <a:lnTo>
                  <a:pt x="56340" y="30130"/>
                </a:lnTo>
                <a:lnTo>
                  <a:pt x="56360" y="30130"/>
                </a:lnTo>
                <a:lnTo>
                  <a:pt x="56370" y="30140"/>
                </a:lnTo>
                <a:lnTo>
                  <a:pt x="56380" y="30160"/>
                </a:lnTo>
                <a:lnTo>
                  <a:pt x="56400" y="30170"/>
                </a:lnTo>
                <a:lnTo>
                  <a:pt x="56420" y="30180"/>
                </a:lnTo>
                <a:lnTo>
                  <a:pt x="56440" y="30180"/>
                </a:lnTo>
                <a:lnTo>
                  <a:pt x="56480" y="30180"/>
                </a:lnTo>
                <a:lnTo>
                  <a:pt x="56500" y="30190"/>
                </a:lnTo>
                <a:lnTo>
                  <a:pt x="56520" y="30210"/>
                </a:lnTo>
                <a:lnTo>
                  <a:pt x="56570" y="30280"/>
                </a:lnTo>
                <a:lnTo>
                  <a:pt x="56610" y="30310"/>
                </a:lnTo>
                <a:lnTo>
                  <a:pt x="56700" y="30400"/>
                </a:lnTo>
                <a:lnTo>
                  <a:pt x="56750" y="30420"/>
                </a:lnTo>
                <a:lnTo>
                  <a:pt x="56780" y="30410"/>
                </a:lnTo>
                <a:lnTo>
                  <a:pt x="56810" y="30400"/>
                </a:lnTo>
                <a:lnTo>
                  <a:pt x="56830" y="30390"/>
                </a:lnTo>
                <a:lnTo>
                  <a:pt x="56870" y="30390"/>
                </a:lnTo>
                <a:lnTo>
                  <a:pt x="56910" y="30410"/>
                </a:lnTo>
                <a:lnTo>
                  <a:pt x="56920" y="30420"/>
                </a:lnTo>
                <a:lnTo>
                  <a:pt x="56930" y="30440"/>
                </a:lnTo>
                <a:lnTo>
                  <a:pt x="56940" y="30460"/>
                </a:lnTo>
                <a:lnTo>
                  <a:pt x="56950" y="30460"/>
                </a:lnTo>
                <a:lnTo>
                  <a:pt x="56980" y="30450"/>
                </a:lnTo>
                <a:lnTo>
                  <a:pt x="56990" y="30440"/>
                </a:lnTo>
                <a:lnTo>
                  <a:pt x="57060" y="30390"/>
                </a:lnTo>
                <a:lnTo>
                  <a:pt x="57080" y="30390"/>
                </a:lnTo>
                <a:lnTo>
                  <a:pt x="57080" y="30350"/>
                </a:lnTo>
                <a:lnTo>
                  <a:pt x="57080" y="30330"/>
                </a:lnTo>
                <a:lnTo>
                  <a:pt x="57100" y="30330"/>
                </a:lnTo>
                <a:lnTo>
                  <a:pt x="57150" y="30340"/>
                </a:lnTo>
                <a:lnTo>
                  <a:pt x="57130" y="30300"/>
                </a:lnTo>
                <a:lnTo>
                  <a:pt x="57130" y="30250"/>
                </a:lnTo>
                <a:lnTo>
                  <a:pt x="57150" y="30210"/>
                </a:lnTo>
                <a:lnTo>
                  <a:pt x="57180" y="30190"/>
                </a:lnTo>
                <a:lnTo>
                  <a:pt x="57210" y="30200"/>
                </a:lnTo>
                <a:lnTo>
                  <a:pt x="57290" y="30280"/>
                </a:lnTo>
                <a:lnTo>
                  <a:pt x="57320" y="30280"/>
                </a:lnTo>
                <a:lnTo>
                  <a:pt x="57430" y="30240"/>
                </a:lnTo>
                <a:lnTo>
                  <a:pt x="57470" y="30230"/>
                </a:lnTo>
                <a:lnTo>
                  <a:pt x="57490" y="30230"/>
                </a:lnTo>
                <a:lnTo>
                  <a:pt x="57510" y="30240"/>
                </a:lnTo>
                <a:lnTo>
                  <a:pt x="57520" y="30240"/>
                </a:lnTo>
                <a:lnTo>
                  <a:pt x="57540" y="30240"/>
                </a:lnTo>
                <a:lnTo>
                  <a:pt x="57550" y="30240"/>
                </a:lnTo>
                <a:lnTo>
                  <a:pt x="57590" y="30200"/>
                </a:lnTo>
                <a:lnTo>
                  <a:pt x="57630" y="30220"/>
                </a:lnTo>
                <a:lnTo>
                  <a:pt x="57670" y="30240"/>
                </a:lnTo>
                <a:lnTo>
                  <a:pt x="57710" y="30240"/>
                </a:lnTo>
                <a:lnTo>
                  <a:pt x="57790" y="30200"/>
                </a:lnTo>
                <a:lnTo>
                  <a:pt x="57800" y="30190"/>
                </a:lnTo>
                <a:lnTo>
                  <a:pt x="57810" y="30170"/>
                </a:lnTo>
                <a:lnTo>
                  <a:pt x="57820" y="30160"/>
                </a:lnTo>
                <a:lnTo>
                  <a:pt x="57890" y="30150"/>
                </a:lnTo>
                <a:lnTo>
                  <a:pt x="57910" y="30140"/>
                </a:lnTo>
                <a:lnTo>
                  <a:pt x="57920" y="30120"/>
                </a:lnTo>
                <a:lnTo>
                  <a:pt x="57940" y="30110"/>
                </a:lnTo>
                <a:lnTo>
                  <a:pt x="57960" y="30110"/>
                </a:lnTo>
                <a:lnTo>
                  <a:pt x="57980" y="30120"/>
                </a:lnTo>
                <a:lnTo>
                  <a:pt x="57990" y="30140"/>
                </a:lnTo>
                <a:lnTo>
                  <a:pt x="58000" y="30150"/>
                </a:lnTo>
                <a:lnTo>
                  <a:pt x="57970" y="30180"/>
                </a:lnTo>
                <a:lnTo>
                  <a:pt x="57960" y="30210"/>
                </a:lnTo>
                <a:lnTo>
                  <a:pt x="57970" y="30250"/>
                </a:lnTo>
                <a:lnTo>
                  <a:pt x="58000" y="30280"/>
                </a:lnTo>
                <a:lnTo>
                  <a:pt x="58020" y="30290"/>
                </a:lnTo>
                <a:lnTo>
                  <a:pt x="58060" y="30280"/>
                </a:lnTo>
                <a:lnTo>
                  <a:pt x="58080" y="30280"/>
                </a:lnTo>
                <a:lnTo>
                  <a:pt x="58100" y="30290"/>
                </a:lnTo>
                <a:lnTo>
                  <a:pt x="58140" y="30320"/>
                </a:lnTo>
                <a:lnTo>
                  <a:pt x="58170" y="30330"/>
                </a:lnTo>
                <a:lnTo>
                  <a:pt x="58200" y="30340"/>
                </a:lnTo>
                <a:lnTo>
                  <a:pt x="58380" y="30490"/>
                </a:lnTo>
                <a:lnTo>
                  <a:pt x="58430" y="30520"/>
                </a:lnTo>
                <a:lnTo>
                  <a:pt x="58490" y="30520"/>
                </a:lnTo>
                <a:lnTo>
                  <a:pt x="58810" y="30460"/>
                </a:lnTo>
                <a:lnTo>
                  <a:pt x="58860" y="30450"/>
                </a:lnTo>
                <a:lnTo>
                  <a:pt x="58910" y="30410"/>
                </a:lnTo>
                <a:lnTo>
                  <a:pt x="58940" y="30360"/>
                </a:lnTo>
                <a:lnTo>
                  <a:pt x="58930" y="30310"/>
                </a:lnTo>
                <a:lnTo>
                  <a:pt x="58920" y="30300"/>
                </a:lnTo>
                <a:lnTo>
                  <a:pt x="58890" y="30290"/>
                </a:lnTo>
                <a:lnTo>
                  <a:pt x="58880" y="30280"/>
                </a:lnTo>
                <a:lnTo>
                  <a:pt x="58870" y="30270"/>
                </a:lnTo>
                <a:lnTo>
                  <a:pt x="58870" y="30260"/>
                </a:lnTo>
                <a:lnTo>
                  <a:pt x="58880" y="30240"/>
                </a:lnTo>
                <a:lnTo>
                  <a:pt x="58880" y="30220"/>
                </a:lnTo>
                <a:lnTo>
                  <a:pt x="58900" y="30210"/>
                </a:lnTo>
                <a:lnTo>
                  <a:pt x="59000" y="30160"/>
                </a:lnTo>
                <a:lnTo>
                  <a:pt x="59030" y="30140"/>
                </a:lnTo>
                <a:lnTo>
                  <a:pt x="59100" y="30050"/>
                </a:lnTo>
                <a:lnTo>
                  <a:pt x="59140" y="30030"/>
                </a:lnTo>
                <a:lnTo>
                  <a:pt x="59210" y="30020"/>
                </a:lnTo>
                <a:lnTo>
                  <a:pt x="59250" y="30010"/>
                </a:lnTo>
                <a:lnTo>
                  <a:pt x="59280" y="30020"/>
                </a:lnTo>
                <a:lnTo>
                  <a:pt x="59310" y="30010"/>
                </a:lnTo>
                <a:lnTo>
                  <a:pt x="59340" y="29990"/>
                </a:lnTo>
                <a:lnTo>
                  <a:pt x="59380" y="29980"/>
                </a:lnTo>
                <a:lnTo>
                  <a:pt x="59420" y="29980"/>
                </a:lnTo>
                <a:lnTo>
                  <a:pt x="59450" y="29960"/>
                </a:lnTo>
                <a:lnTo>
                  <a:pt x="59490" y="29900"/>
                </a:lnTo>
                <a:lnTo>
                  <a:pt x="59540" y="29870"/>
                </a:lnTo>
                <a:lnTo>
                  <a:pt x="59660" y="29830"/>
                </a:lnTo>
                <a:lnTo>
                  <a:pt x="59790" y="29690"/>
                </a:lnTo>
                <a:lnTo>
                  <a:pt x="59800" y="29660"/>
                </a:lnTo>
                <a:lnTo>
                  <a:pt x="59780" y="29640"/>
                </a:lnTo>
                <a:lnTo>
                  <a:pt x="59730" y="29630"/>
                </a:lnTo>
                <a:lnTo>
                  <a:pt x="59650" y="29630"/>
                </a:lnTo>
                <a:lnTo>
                  <a:pt x="59610" y="29640"/>
                </a:lnTo>
                <a:lnTo>
                  <a:pt x="59560" y="29660"/>
                </a:lnTo>
                <a:lnTo>
                  <a:pt x="59520" y="29690"/>
                </a:lnTo>
                <a:lnTo>
                  <a:pt x="59480" y="29720"/>
                </a:lnTo>
                <a:lnTo>
                  <a:pt x="59470" y="29710"/>
                </a:lnTo>
                <a:lnTo>
                  <a:pt x="59400" y="29720"/>
                </a:lnTo>
                <a:lnTo>
                  <a:pt x="59390" y="29720"/>
                </a:lnTo>
                <a:lnTo>
                  <a:pt x="59390" y="29700"/>
                </a:lnTo>
                <a:lnTo>
                  <a:pt x="59390" y="29670"/>
                </a:lnTo>
                <a:lnTo>
                  <a:pt x="59450" y="29580"/>
                </a:lnTo>
                <a:lnTo>
                  <a:pt x="59460" y="29550"/>
                </a:lnTo>
                <a:lnTo>
                  <a:pt x="59470" y="29500"/>
                </a:lnTo>
                <a:lnTo>
                  <a:pt x="59490" y="29480"/>
                </a:lnTo>
                <a:lnTo>
                  <a:pt x="59570" y="29430"/>
                </a:lnTo>
                <a:lnTo>
                  <a:pt x="59610" y="29400"/>
                </a:lnTo>
                <a:lnTo>
                  <a:pt x="59630" y="29400"/>
                </a:lnTo>
                <a:lnTo>
                  <a:pt x="59650" y="29390"/>
                </a:lnTo>
                <a:lnTo>
                  <a:pt x="59670" y="29410"/>
                </a:lnTo>
                <a:lnTo>
                  <a:pt x="59690" y="29440"/>
                </a:lnTo>
                <a:lnTo>
                  <a:pt x="59700" y="29450"/>
                </a:lnTo>
                <a:lnTo>
                  <a:pt x="59740" y="29460"/>
                </a:lnTo>
                <a:lnTo>
                  <a:pt x="59770" y="29480"/>
                </a:lnTo>
                <a:lnTo>
                  <a:pt x="59830" y="29520"/>
                </a:lnTo>
                <a:lnTo>
                  <a:pt x="59860" y="29550"/>
                </a:lnTo>
                <a:lnTo>
                  <a:pt x="59860" y="29580"/>
                </a:lnTo>
                <a:lnTo>
                  <a:pt x="59850" y="29650"/>
                </a:lnTo>
                <a:lnTo>
                  <a:pt x="59910" y="29780"/>
                </a:lnTo>
                <a:lnTo>
                  <a:pt x="59940" y="29810"/>
                </a:lnTo>
                <a:lnTo>
                  <a:pt x="59950" y="29830"/>
                </a:lnTo>
                <a:close/>
                <a:moveTo>
                  <a:pt x="60670" y="34450"/>
                </a:moveTo>
                <a:lnTo>
                  <a:pt x="60720" y="34480"/>
                </a:lnTo>
                <a:lnTo>
                  <a:pt x="60730" y="34510"/>
                </a:lnTo>
                <a:lnTo>
                  <a:pt x="60720" y="34590"/>
                </a:lnTo>
                <a:lnTo>
                  <a:pt x="60710" y="34630"/>
                </a:lnTo>
                <a:lnTo>
                  <a:pt x="60670" y="34630"/>
                </a:lnTo>
                <a:lnTo>
                  <a:pt x="60620" y="34620"/>
                </a:lnTo>
                <a:lnTo>
                  <a:pt x="60590" y="34620"/>
                </a:lnTo>
                <a:lnTo>
                  <a:pt x="60550" y="34630"/>
                </a:lnTo>
                <a:lnTo>
                  <a:pt x="60450" y="34720"/>
                </a:lnTo>
                <a:lnTo>
                  <a:pt x="60430" y="34730"/>
                </a:lnTo>
                <a:lnTo>
                  <a:pt x="60400" y="34740"/>
                </a:lnTo>
                <a:lnTo>
                  <a:pt x="60380" y="34740"/>
                </a:lnTo>
                <a:lnTo>
                  <a:pt x="60370" y="34760"/>
                </a:lnTo>
                <a:lnTo>
                  <a:pt x="60370" y="34810"/>
                </a:lnTo>
                <a:lnTo>
                  <a:pt x="60360" y="34830"/>
                </a:lnTo>
                <a:lnTo>
                  <a:pt x="60360" y="34850"/>
                </a:lnTo>
                <a:lnTo>
                  <a:pt x="60310" y="34900"/>
                </a:lnTo>
                <a:lnTo>
                  <a:pt x="60250" y="34910"/>
                </a:lnTo>
                <a:lnTo>
                  <a:pt x="60180" y="34920"/>
                </a:lnTo>
                <a:lnTo>
                  <a:pt x="59870" y="35000"/>
                </a:lnTo>
                <a:lnTo>
                  <a:pt x="59830" y="35020"/>
                </a:lnTo>
                <a:lnTo>
                  <a:pt x="59810" y="35050"/>
                </a:lnTo>
                <a:lnTo>
                  <a:pt x="59840" y="35070"/>
                </a:lnTo>
                <a:lnTo>
                  <a:pt x="59840" y="35080"/>
                </a:lnTo>
                <a:lnTo>
                  <a:pt x="59660" y="35120"/>
                </a:lnTo>
                <a:lnTo>
                  <a:pt x="59590" y="35110"/>
                </a:lnTo>
                <a:lnTo>
                  <a:pt x="59540" y="35060"/>
                </a:lnTo>
                <a:lnTo>
                  <a:pt x="59530" y="34880"/>
                </a:lnTo>
                <a:lnTo>
                  <a:pt x="59520" y="34840"/>
                </a:lnTo>
                <a:lnTo>
                  <a:pt x="59530" y="34830"/>
                </a:lnTo>
                <a:lnTo>
                  <a:pt x="59570" y="34820"/>
                </a:lnTo>
                <a:lnTo>
                  <a:pt x="59610" y="34780"/>
                </a:lnTo>
                <a:lnTo>
                  <a:pt x="59740" y="34740"/>
                </a:lnTo>
                <a:lnTo>
                  <a:pt x="59780" y="34740"/>
                </a:lnTo>
                <a:lnTo>
                  <a:pt x="59820" y="34740"/>
                </a:lnTo>
                <a:lnTo>
                  <a:pt x="59850" y="34740"/>
                </a:lnTo>
                <a:lnTo>
                  <a:pt x="59860" y="34730"/>
                </a:lnTo>
                <a:lnTo>
                  <a:pt x="59890" y="34720"/>
                </a:lnTo>
                <a:lnTo>
                  <a:pt x="59910" y="34710"/>
                </a:lnTo>
                <a:lnTo>
                  <a:pt x="59930" y="34710"/>
                </a:lnTo>
                <a:lnTo>
                  <a:pt x="59950" y="34710"/>
                </a:lnTo>
                <a:lnTo>
                  <a:pt x="60000" y="34690"/>
                </a:lnTo>
                <a:lnTo>
                  <a:pt x="60090" y="34590"/>
                </a:lnTo>
                <a:lnTo>
                  <a:pt x="60130" y="34570"/>
                </a:lnTo>
                <a:lnTo>
                  <a:pt x="60220" y="34530"/>
                </a:lnTo>
                <a:lnTo>
                  <a:pt x="60250" y="34510"/>
                </a:lnTo>
                <a:lnTo>
                  <a:pt x="60260" y="34490"/>
                </a:lnTo>
                <a:lnTo>
                  <a:pt x="60260" y="34440"/>
                </a:lnTo>
                <a:lnTo>
                  <a:pt x="60280" y="34420"/>
                </a:lnTo>
                <a:lnTo>
                  <a:pt x="60290" y="34410"/>
                </a:lnTo>
                <a:lnTo>
                  <a:pt x="60310" y="34420"/>
                </a:lnTo>
                <a:lnTo>
                  <a:pt x="60320" y="34420"/>
                </a:lnTo>
                <a:lnTo>
                  <a:pt x="60330" y="34390"/>
                </a:lnTo>
                <a:lnTo>
                  <a:pt x="60340" y="34350"/>
                </a:lnTo>
                <a:lnTo>
                  <a:pt x="60380" y="34320"/>
                </a:lnTo>
                <a:lnTo>
                  <a:pt x="60450" y="34280"/>
                </a:lnTo>
                <a:lnTo>
                  <a:pt x="60560" y="34250"/>
                </a:lnTo>
                <a:lnTo>
                  <a:pt x="60600" y="34220"/>
                </a:lnTo>
                <a:lnTo>
                  <a:pt x="60640" y="34150"/>
                </a:lnTo>
                <a:lnTo>
                  <a:pt x="60660" y="34130"/>
                </a:lnTo>
                <a:lnTo>
                  <a:pt x="60680" y="34160"/>
                </a:lnTo>
                <a:lnTo>
                  <a:pt x="60680" y="34190"/>
                </a:lnTo>
                <a:lnTo>
                  <a:pt x="60670" y="34220"/>
                </a:lnTo>
                <a:lnTo>
                  <a:pt x="60640" y="34260"/>
                </a:lnTo>
                <a:lnTo>
                  <a:pt x="60680" y="34280"/>
                </a:lnTo>
                <a:lnTo>
                  <a:pt x="60670" y="34330"/>
                </a:lnTo>
                <a:lnTo>
                  <a:pt x="60640" y="34360"/>
                </a:lnTo>
                <a:lnTo>
                  <a:pt x="60640" y="34380"/>
                </a:lnTo>
                <a:lnTo>
                  <a:pt x="60650" y="34390"/>
                </a:lnTo>
                <a:lnTo>
                  <a:pt x="60630" y="34410"/>
                </a:lnTo>
                <a:lnTo>
                  <a:pt x="60610" y="34430"/>
                </a:lnTo>
                <a:lnTo>
                  <a:pt x="60600" y="34430"/>
                </a:lnTo>
                <a:lnTo>
                  <a:pt x="60610" y="34450"/>
                </a:lnTo>
                <a:lnTo>
                  <a:pt x="60630" y="34450"/>
                </a:lnTo>
                <a:lnTo>
                  <a:pt x="60650" y="34450"/>
                </a:lnTo>
                <a:lnTo>
                  <a:pt x="60670" y="34450"/>
                </a:lnTo>
                <a:close/>
                <a:moveTo>
                  <a:pt x="57800" y="34130"/>
                </a:moveTo>
                <a:lnTo>
                  <a:pt x="57840" y="34150"/>
                </a:lnTo>
                <a:lnTo>
                  <a:pt x="57880" y="34140"/>
                </a:lnTo>
                <a:lnTo>
                  <a:pt x="57910" y="34150"/>
                </a:lnTo>
                <a:lnTo>
                  <a:pt x="57930" y="34200"/>
                </a:lnTo>
                <a:lnTo>
                  <a:pt x="57920" y="34280"/>
                </a:lnTo>
                <a:lnTo>
                  <a:pt x="57900" y="34310"/>
                </a:lnTo>
                <a:lnTo>
                  <a:pt x="57830" y="34370"/>
                </a:lnTo>
                <a:lnTo>
                  <a:pt x="57780" y="34400"/>
                </a:lnTo>
                <a:lnTo>
                  <a:pt x="57760" y="34420"/>
                </a:lnTo>
                <a:lnTo>
                  <a:pt x="57750" y="34420"/>
                </a:lnTo>
                <a:lnTo>
                  <a:pt x="57740" y="34420"/>
                </a:lnTo>
                <a:lnTo>
                  <a:pt x="57720" y="34420"/>
                </a:lnTo>
                <a:lnTo>
                  <a:pt x="57710" y="34430"/>
                </a:lnTo>
                <a:lnTo>
                  <a:pt x="57700" y="34440"/>
                </a:lnTo>
                <a:lnTo>
                  <a:pt x="57690" y="34460"/>
                </a:lnTo>
                <a:lnTo>
                  <a:pt x="57640" y="34480"/>
                </a:lnTo>
                <a:lnTo>
                  <a:pt x="57520" y="34460"/>
                </a:lnTo>
                <a:lnTo>
                  <a:pt x="57430" y="34470"/>
                </a:lnTo>
                <a:lnTo>
                  <a:pt x="57390" y="34460"/>
                </a:lnTo>
                <a:lnTo>
                  <a:pt x="57350" y="34440"/>
                </a:lnTo>
                <a:lnTo>
                  <a:pt x="57330" y="34420"/>
                </a:lnTo>
                <a:lnTo>
                  <a:pt x="57320" y="34410"/>
                </a:lnTo>
                <a:lnTo>
                  <a:pt x="57310" y="34400"/>
                </a:lnTo>
                <a:lnTo>
                  <a:pt x="57340" y="34370"/>
                </a:lnTo>
                <a:lnTo>
                  <a:pt x="57580" y="34250"/>
                </a:lnTo>
                <a:lnTo>
                  <a:pt x="57650" y="34150"/>
                </a:lnTo>
                <a:lnTo>
                  <a:pt x="57680" y="34120"/>
                </a:lnTo>
                <a:lnTo>
                  <a:pt x="57730" y="34110"/>
                </a:lnTo>
                <a:lnTo>
                  <a:pt x="57770" y="34110"/>
                </a:lnTo>
                <a:lnTo>
                  <a:pt x="57800" y="34130"/>
                </a:lnTo>
                <a:close/>
                <a:moveTo>
                  <a:pt x="60820" y="33560"/>
                </a:moveTo>
                <a:lnTo>
                  <a:pt x="60840" y="33590"/>
                </a:lnTo>
                <a:lnTo>
                  <a:pt x="60900" y="33610"/>
                </a:lnTo>
                <a:lnTo>
                  <a:pt x="60900" y="33640"/>
                </a:lnTo>
                <a:lnTo>
                  <a:pt x="60880" y="33660"/>
                </a:lnTo>
                <a:lnTo>
                  <a:pt x="60810" y="33690"/>
                </a:lnTo>
                <a:lnTo>
                  <a:pt x="60790" y="33710"/>
                </a:lnTo>
                <a:lnTo>
                  <a:pt x="60780" y="33740"/>
                </a:lnTo>
                <a:lnTo>
                  <a:pt x="60760" y="33750"/>
                </a:lnTo>
                <a:lnTo>
                  <a:pt x="60730" y="33740"/>
                </a:lnTo>
                <a:lnTo>
                  <a:pt x="60710" y="33700"/>
                </a:lnTo>
                <a:lnTo>
                  <a:pt x="60680" y="33720"/>
                </a:lnTo>
                <a:lnTo>
                  <a:pt x="60730" y="33810"/>
                </a:lnTo>
                <a:lnTo>
                  <a:pt x="60740" y="33860"/>
                </a:lnTo>
                <a:lnTo>
                  <a:pt x="60710" y="33880"/>
                </a:lnTo>
                <a:lnTo>
                  <a:pt x="60720" y="33910"/>
                </a:lnTo>
                <a:lnTo>
                  <a:pt x="60720" y="33930"/>
                </a:lnTo>
                <a:lnTo>
                  <a:pt x="60700" y="33930"/>
                </a:lnTo>
                <a:lnTo>
                  <a:pt x="60670" y="33930"/>
                </a:lnTo>
                <a:lnTo>
                  <a:pt x="60660" y="33910"/>
                </a:lnTo>
                <a:lnTo>
                  <a:pt x="60650" y="33890"/>
                </a:lnTo>
                <a:lnTo>
                  <a:pt x="60620" y="33870"/>
                </a:lnTo>
                <a:lnTo>
                  <a:pt x="60610" y="33880"/>
                </a:lnTo>
                <a:lnTo>
                  <a:pt x="60600" y="33910"/>
                </a:lnTo>
                <a:lnTo>
                  <a:pt x="60570" y="33940"/>
                </a:lnTo>
                <a:lnTo>
                  <a:pt x="60530" y="33940"/>
                </a:lnTo>
                <a:lnTo>
                  <a:pt x="60520" y="33890"/>
                </a:lnTo>
                <a:lnTo>
                  <a:pt x="60520" y="33830"/>
                </a:lnTo>
                <a:lnTo>
                  <a:pt x="60530" y="33800"/>
                </a:lnTo>
                <a:lnTo>
                  <a:pt x="60560" y="33770"/>
                </a:lnTo>
                <a:lnTo>
                  <a:pt x="60600" y="33730"/>
                </a:lnTo>
                <a:lnTo>
                  <a:pt x="60630" y="33700"/>
                </a:lnTo>
                <a:lnTo>
                  <a:pt x="60670" y="33610"/>
                </a:lnTo>
                <a:lnTo>
                  <a:pt x="60700" y="33580"/>
                </a:lnTo>
                <a:lnTo>
                  <a:pt x="60720" y="33560"/>
                </a:lnTo>
                <a:lnTo>
                  <a:pt x="60770" y="33540"/>
                </a:lnTo>
                <a:lnTo>
                  <a:pt x="60800" y="33540"/>
                </a:lnTo>
                <a:lnTo>
                  <a:pt x="60820" y="33560"/>
                </a:lnTo>
                <a:close/>
                <a:moveTo>
                  <a:pt x="61730" y="29710"/>
                </a:moveTo>
                <a:lnTo>
                  <a:pt x="61760" y="29720"/>
                </a:lnTo>
                <a:lnTo>
                  <a:pt x="61760" y="29740"/>
                </a:lnTo>
                <a:lnTo>
                  <a:pt x="61750" y="29790"/>
                </a:lnTo>
                <a:lnTo>
                  <a:pt x="61740" y="29800"/>
                </a:lnTo>
                <a:lnTo>
                  <a:pt x="61720" y="29810"/>
                </a:lnTo>
                <a:lnTo>
                  <a:pt x="61630" y="29830"/>
                </a:lnTo>
                <a:lnTo>
                  <a:pt x="61500" y="29830"/>
                </a:lnTo>
                <a:lnTo>
                  <a:pt x="61460" y="29840"/>
                </a:lnTo>
                <a:lnTo>
                  <a:pt x="61430" y="29870"/>
                </a:lnTo>
                <a:lnTo>
                  <a:pt x="61410" y="29900"/>
                </a:lnTo>
                <a:lnTo>
                  <a:pt x="61380" y="29970"/>
                </a:lnTo>
                <a:lnTo>
                  <a:pt x="61340" y="30040"/>
                </a:lnTo>
                <a:lnTo>
                  <a:pt x="61260" y="30130"/>
                </a:lnTo>
                <a:lnTo>
                  <a:pt x="61240" y="30130"/>
                </a:lnTo>
                <a:lnTo>
                  <a:pt x="61220" y="30110"/>
                </a:lnTo>
                <a:lnTo>
                  <a:pt x="61210" y="30080"/>
                </a:lnTo>
                <a:lnTo>
                  <a:pt x="61200" y="30070"/>
                </a:lnTo>
                <a:lnTo>
                  <a:pt x="61170" y="30080"/>
                </a:lnTo>
                <a:lnTo>
                  <a:pt x="61130" y="30110"/>
                </a:lnTo>
                <a:lnTo>
                  <a:pt x="61100" y="30150"/>
                </a:lnTo>
                <a:lnTo>
                  <a:pt x="61090" y="30170"/>
                </a:lnTo>
                <a:lnTo>
                  <a:pt x="61080" y="30180"/>
                </a:lnTo>
                <a:lnTo>
                  <a:pt x="61050" y="30190"/>
                </a:lnTo>
                <a:lnTo>
                  <a:pt x="61030" y="30200"/>
                </a:lnTo>
                <a:lnTo>
                  <a:pt x="61020" y="30220"/>
                </a:lnTo>
                <a:lnTo>
                  <a:pt x="61030" y="30240"/>
                </a:lnTo>
                <a:lnTo>
                  <a:pt x="61100" y="30330"/>
                </a:lnTo>
                <a:lnTo>
                  <a:pt x="61080" y="30370"/>
                </a:lnTo>
                <a:lnTo>
                  <a:pt x="61050" y="30390"/>
                </a:lnTo>
                <a:lnTo>
                  <a:pt x="61020" y="30390"/>
                </a:lnTo>
                <a:lnTo>
                  <a:pt x="60970" y="30390"/>
                </a:lnTo>
                <a:lnTo>
                  <a:pt x="60950" y="30380"/>
                </a:lnTo>
                <a:lnTo>
                  <a:pt x="60910" y="30320"/>
                </a:lnTo>
                <a:lnTo>
                  <a:pt x="60890" y="30300"/>
                </a:lnTo>
                <a:lnTo>
                  <a:pt x="60800" y="30390"/>
                </a:lnTo>
                <a:lnTo>
                  <a:pt x="60780" y="30400"/>
                </a:lnTo>
                <a:lnTo>
                  <a:pt x="60750" y="30430"/>
                </a:lnTo>
                <a:lnTo>
                  <a:pt x="60730" y="30440"/>
                </a:lnTo>
                <a:lnTo>
                  <a:pt x="60700" y="30430"/>
                </a:lnTo>
                <a:lnTo>
                  <a:pt x="60690" y="30430"/>
                </a:lnTo>
                <a:lnTo>
                  <a:pt x="60660" y="30390"/>
                </a:lnTo>
                <a:lnTo>
                  <a:pt x="60580" y="30340"/>
                </a:lnTo>
                <a:lnTo>
                  <a:pt x="60540" y="30320"/>
                </a:lnTo>
                <a:lnTo>
                  <a:pt x="60510" y="30350"/>
                </a:lnTo>
                <a:lnTo>
                  <a:pt x="60500" y="30360"/>
                </a:lnTo>
                <a:lnTo>
                  <a:pt x="60480" y="30370"/>
                </a:lnTo>
                <a:lnTo>
                  <a:pt x="60460" y="30370"/>
                </a:lnTo>
                <a:lnTo>
                  <a:pt x="60450" y="30370"/>
                </a:lnTo>
                <a:lnTo>
                  <a:pt x="60430" y="30350"/>
                </a:lnTo>
                <a:lnTo>
                  <a:pt x="60420" y="30350"/>
                </a:lnTo>
                <a:lnTo>
                  <a:pt x="60410" y="30340"/>
                </a:lnTo>
                <a:lnTo>
                  <a:pt x="60390" y="30340"/>
                </a:lnTo>
                <a:lnTo>
                  <a:pt x="60380" y="30350"/>
                </a:lnTo>
                <a:lnTo>
                  <a:pt x="60370" y="30350"/>
                </a:lnTo>
                <a:lnTo>
                  <a:pt x="60350" y="30310"/>
                </a:lnTo>
                <a:lnTo>
                  <a:pt x="60400" y="30250"/>
                </a:lnTo>
                <a:lnTo>
                  <a:pt x="60520" y="30160"/>
                </a:lnTo>
                <a:lnTo>
                  <a:pt x="60610" y="30080"/>
                </a:lnTo>
                <a:lnTo>
                  <a:pt x="60640" y="30070"/>
                </a:lnTo>
                <a:lnTo>
                  <a:pt x="60660" y="30060"/>
                </a:lnTo>
                <a:lnTo>
                  <a:pt x="60820" y="29990"/>
                </a:lnTo>
                <a:lnTo>
                  <a:pt x="60850" y="29970"/>
                </a:lnTo>
                <a:lnTo>
                  <a:pt x="60860" y="29960"/>
                </a:lnTo>
                <a:lnTo>
                  <a:pt x="60860" y="29920"/>
                </a:lnTo>
                <a:lnTo>
                  <a:pt x="60830" y="29900"/>
                </a:lnTo>
                <a:lnTo>
                  <a:pt x="60760" y="29890"/>
                </a:lnTo>
                <a:lnTo>
                  <a:pt x="60630" y="29890"/>
                </a:lnTo>
                <a:lnTo>
                  <a:pt x="60620" y="29860"/>
                </a:lnTo>
                <a:lnTo>
                  <a:pt x="60650" y="29830"/>
                </a:lnTo>
                <a:lnTo>
                  <a:pt x="60690" y="29800"/>
                </a:lnTo>
                <a:lnTo>
                  <a:pt x="60720" y="29790"/>
                </a:lnTo>
                <a:lnTo>
                  <a:pt x="60740" y="29800"/>
                </a:lnTo>
                <a:lnTo>
                  <a:pt x="60770" y="29810"/>
                </a:lnTo>
                <a:lnTo>
                  <a:pt x="60800" y="29810"/>
                </a:lnTo>
                <a:lnTo>
                  <a:pt x="60820" y="29790"/>
                </a:lnTo>
                <a:lnTo>
                  <a:pt x="60850" y="29790"/>
                </a:lnTo>
                <a:lnTo>
                  <a:pt x="60890" y="29750"/>
                </a:lnTo>
                <a:lnTo>
                  <a:pt x="60920" y="29740"/>
                </a:lnTo>
                <a:lnTo>
                  <a:pt x="60970" y="29740"/>
                </a:lnTo>
                <a:lnTo>
                  <a:pt x="61020" y="29750"/>
                </a:lnTo>
                <a:lnTo>
                  <a:pt x="61010" y="29770"/>
                </a:lnTo>
                <a:lnTo>
                  <a:pt x="61010" y="29800"/>
                </a:lnTo>
                <a:lnTo>
                  <a:pt x="61010" y="29820"/>
                </a:lnTo>
                <a:lnTo>
                  <a:pt x="60990" y="29840"/>
                </a:lnTo>
                <a:lnTo>
                  <a:pt x="60940" y="29890"/>
                </a:lnTo>
                <a:lnTo>
                  <a:pt x="60920" y="29930"/>
                </a:lnTo>
                <a:lnTo>
                  <a:pt x="60920" y="29960"/>
                </a:lnTo>
                <a:lnTo>
                  <a:pt x="60940" y="29980"/>
                </a:lnTo>
                <a:lnTo>
                  <a:pt x="60980" y="30000"/>
                </a:lnTo>
                <a:lnTo>
                  <a:pt x="61020" y="30010"/>
                </a:lnTo>
                <a:lnTo>
                  <a:pt x="61060" y="30000"/>
                </a:lnTo>
                <a:lnTo>
                  <a:pt x="61090" y="29980"/>
                </a:lnTo>
                <a:lnTo>
                  <a:pt x="61100" y="29940"/>
                </a:lnTo>
                <a:lnTo>
                  <a:pt x="61090" y="29910"/>
                </a:lnTo>
                <a:lnTo>
                  <a:pt x="61060" y="29890"/>
                </a:lnTo>
                <a:lnTo>
                  <a:pt x="61050" y="29870"/>
                </a:lnTo>
                <a:lnTo>
                  <a:pt x="61090" y="29850"/>
                </a:lnTo>
                <a:lnTo>
                  <a:pt x="61110" y="29870"/>
                </a:lnTo>
                <a:lnTo>
                  <a:pt x="61140" y="29870"/>
                </a:lnTo>
                <a:lnTo>
                  <a:pt x="61160" y="29840"/>
                </a:lnTo>
                <a:lnTo>
                  <a:pt x="61170" y="29810"/>
                </a:lnTo>
                <a:lnTo>
                  <a:pt x="61160" y="29780"/>
                </a:lnTo>
                <a:lnTo>
                  <a:pt x="61150" y="29760"/>
                </a:lnTo>
                <a:lnTo>
                  <a:pt x="61140" y="29750"/>
                </a:lnTo>
                <a:lnTo>
                  <a:pt x="61140" y="29720"/>
                </a:lnTo>
                <a:lnTo>
                  <a:pt x="61150" y="29710"/>
                </a:lnTo>
                <a:lnTo>
                  <a:pt x="61170" y="29700"/>
                </a:lnTo>
                <a:lnTo>
                  <a:pt x="61180" y="29700"/>
                </a:lnTo>
                <a:lnTo>
                  <a:pt x="61200" y="29700"/>
                </a:lnTo>
                <a:lnTo>
                  <a:pt x="61220" y="29710"/>
                </a:lnTo>
                <a:lnTo>
                  <a:pt x="61220" y="29720"/>
                </a:lnTo>
                <a:lnTo>
                  <a:pt x="61220" y="29740"/>
                </a:lnTo>
                <a:lnTo>
                  <a:pt x="61220" y="29750"/>
                </a:lnTo>
                <a:lnTo>
                  <a:pt x="61250" y="29760"/>
                </a:lnTo>
                <a:lnTo>
                  <a:pt x="61290" y="29760"/>
                </a:lnTo>
                <a:lnTo>
                  <a:pt x="61310" y="29750"/>
                </a:lnTo>
                <a:lnTo>
                  <a:pt x="61290" y="29720"/>
                </a:lnTo>
                <a:lnTo>
                  <a:pt x="61290" y="29710"/>
                </a:lnTo>
                <a:lnTo>
                  <a:pt x="61340" y="29700"/>
                </a:lnTo>
                <a:lnTo>
                  <a:pt x="61380" y="29670"/>
                </a:lnTo>
                <a:lnTo>
                  <a:pt x="61420" y="29640"/>
                </a:lnTo>
                <a:lnTo>
                  <a:pt x="61450" y="29630"/>
                </a:lnTo>
                <a:lnTo>
                  <a:pt x="61460" y="29620"/>
                </a:lnTo>
                <a:lnTo>
                  <a:pt x="61480" y="29620"/>
                </a:lnTo>
                <a:lnTo>
                  <a:pt x="61490" y="29610"/>
                </a:lnTo>
                <a:lnTo>
                  <a:pt x="61500" y="29620"/>
                </a:lnTo>
                <a:lnTo>
                  <a:pt x="61510" y="29630"/>
                </a:lnTo>
                <a:lnTo>
                  <a:pt x="61510" y="29640"/>
                </a:lnTo>
                <a:lnTo>
                  <a:pt x="61520" y="29640"/>
                </a:lnTo>
                <a:lnTo>
                  <a:pt x="61530" y="29650"/>
                </a:lnTo>
                <a:lnTo>
                  <a:pt x="61560" y="29670"/>
                </a:lnTo>
                <a:lnTo>
                  <a:pt x="61580" y="29680"/>
                </a:lnTo>
                <a:lnTo>
                  <a:pt x="61610" y="29690"/>
                </a:lnTo>
                <a:lnTo>
                  <a:pt x="61650" y="29700"/>
                </a:lnTo>
                <a:lnTo>
                  <a:pt x="61730" y="29710"/>
                </a:lnTo>
                <a:close/>
                <a:moveTo>
                  <a:pt x="62490" y="29700"/>
                </a:moveTo>
                <a:lnTo>
                  <a:pt x="62460" y="29770"/>
                </a:lnTo>
                <a:lnTo>
                  <a:pt x="62450" y="29820"/>
                </a:lnTo>
                <a:lnTo>
                  <a:pt x="62460" y="29850"/>
                </a:lnTo>
                <a:lnTo>
                  <a:pt x="62470" y="29890"/>
                </a:lnTo>
                <a:lnTo>
                  <a:pt x="62440" y="29930"/>
                </a:lnTo>
                <a:lnTo>
                  <a:pt x="62360" y="29980"/>
                </a:lnTo>
                <a:lnTo>
                  <a:pt x="62340" y="30020"/>
                </a:lnTo>
                <a:lnTo>
                  <a:pt x="62310" y="30060"/>
                </a:lnTo>
                <a:lnTo>
                  <a:pt x="62290" y="30100"/>
                </a:lnTo>
                <a:lnTo>
                  <a:pt x="62270" y="30190"/>
                </a:lnTo>
                <a:lnTo>
                  <a:pt x="62260" y="30230"/>
                </a:lnTo>
                <a:lnTo>
                  <a:pt x="62230" y="30280"/>
                </a:lnTo>
                <a:lnTo>
                  <a:pt x="62200" y="30310"/>
                </a:lnTo>
                <a:lnTo>
                  <a:pt x="62170" y="30330"/>
                </a:lnTo>
                <a:lnTo>
                  <a:pt x="62130" y="30350"/>
                </a:lnTo>
                <a:lnTo>
                  <a:pt x="62090" y="30360"/>
                </a:lnTo>
                <a:lnTo>
                  <a:pt x="62040" y="30370"/>
                </a:lnTo>
                <a:lnTo>
                  <a:pt x="61990" y="30360"/>
                </a:lnTo>
                <a:lnTo>
                  <a:pt x="61980" y="30330"/>
                </a:lnTo>
                <a:lnTo>
                  <a:pt x="61980" y="30260"/>
                </a:lnTo>
                <a:lnTo>
                  <a:pt x="61980" y="30220"/>
                </a:lnTo>
                <a:lnTo>
                  <a:pt x="61940" y="30170"/>
                </a:lnTo>
                <a:lnTo>
                  <a:pt x="61930" y="30140"/>
                </a:lnTo>
                <a:lnTo>
                  <a:pt x="61910" y="30120"/>
                </a:lnTo>
                <a:lnTo>
                  <a:pt x="61880" y="30120"/>
                </a:lnTo>
                <a:lnTo>
                  <a:pt x="61830" y="30130"/>
                </a:lnTo>
                <a:lnTo>
                  <a:pt x="61760" y="30170"/>
                </a:lnTo>
                <a:lnTo>
                  <a:pt x="61740" y="30180"/>
                </a:lnTo>
                <a:lnTo>
                  <a:pt x="61720" y="30180"/>
                </a:lnTo>
                <a:lnTo>
                  <a:pt x="61690" y="30160"/>
                </a:lnTo>
                <a:lnTo>
                  <a:pt x="61700" y="30140"/>
                </a:lnTo>
                <a:lnTo>
                  <a:pt x="61730" y="30120"/>
                </a:lnTo>
                <a:lnTo>
                  <a:pt x="61740" y="30110"/>
                </a:lnTo>
                <a:lnTo>
                  <a:pt x="61810" y="29980"/>
                </a:lnTo>
                <a:lnTo>
                  <a:pt x="61850" y="29930"/>
                </a:lnTo>
                <a:lnTo>
                  <a:pt x="61920" y="29880"/>
                </a:lnTo>
                <a:lnTo>
                  <a:pt x="61960" y="29870"/>
                </a:lnTo>
                <a:lnTo>
                  <a:pt x="61990" y="29870"/>
                </a:lnTo>
                <a:lnTo>
                  <a:pt x="62010" y="29890"/>
                </a:lnTo>
                <a:lnTo>
                  <a:pt x="62020" y="29900"/>
                </a:lnTo>
                <a:lnTo>
                  <a:pt x="62040" y="29960"/>
                </a:lnTo>
                <a:lnTo>
                  <a:pt x="62040" y="29970"/>
                </a:lnTo>
                <a:lnTo>
                  <a:pt x="62070" y="30010"/>
                </a:lnTo>
                <a:lnTo>
                  <a:pt x="62080" y="30020"/>
                </a:lnTo>
                <a:lnTo>
                  <a:pt x="62090" y="30030"/>
                </a:lnTo>
                <a:lnTo>
                  <a:pt x="62090" y="29980"/>
                </a:lnTo>
                <a:lnTo>
                  <a:pt x="62120" y="29950"/>
                </a:lnTo>
                <a:lnTo>
                  <a:pt x="62170" y="29910"/>
                </a:lnTo>
                <a:lnTo>
                  <a:pt x="62240" y="29800"/>
                </a:lnTo>
                <a:lnTo>
                  <a:pt x="62280" y="29760"/>
                </a:lnTo>
                <a:lnTo>
                  <a:pt x="62330" y="29670"/>
                </a:lnTo>
                <a:lnTo>
                  <a:pt x="62360" y="29650"/>
                </a:lnTo>
                <a:lnTo>
                  <a:pt x="62370" y="29630"/>
                </a:lnTo>
                <a:lnTo>
                  <a:pt x="62390" y="29620"/>
                </a:lnTo>
                <a:lnTo>
                  <a:pt x="62410" y="29610"/>
                </a:lnTo>
                <a:lnTo>
                  <a:pt x="62440" y="29620"/>
                </a:lnTo>
                <a:lnTo>
                  <a:pt x="62460" y="29640"/>
                </a:lnTo>
                <a:lnTo>
                  <a:pt x="62490" y="29700"/>
                </a:lnTo>
                <a:close/>
                <a:moveTo>
                  <a:pt x="64120" y="29690"/>
                </a:moveTo>
                <a:lnTo>
                  <a:pt x="64130" y="29720"/>
                </a:lnTo>
                <a:lnTo>
                  <a:pt x="64130" y="29900"/>
                </a:lnTo>
                <a:lnTo>
                  <a:pt x="64120" y="29930"/>
                </a:lnTo>
                <a:lnTo>
                  <a:pt x="64100" y="29960"/>
                </a:lnTo>
                <a:lnTo>
                  <a:pt x="64050" y="29970"/>
                </a:lnTo>
                <a:lnTo>
                  <a:pt x="64010" y="29970"/>
                </a:lnTo>
                <a:lnTo>
                  <a:pt x="63900" y="30000"/>
                </a:lnTo>
                <a:lnTo>
                  <a:pt x="63720" y="30010"/>
                </a:lnTo>
                <a:lnTo>
                  <a:pt x="63390" y="30070"/>
                </a:lnTo>
                <a:lnTo>
                  <a:pt x="63310" y="30070"/>
                </a:lnTo>
                <a:lnTo>
                  <a:pt x="63200" y="30060"/>
                </a:lnTo>
                <a:lnTo>
                  <a:pt x="63180" y="30060"/>
                </a:lnTo>
                <a:lnTo>
                  <a:pt x="63160" y="30070"/>
                </a:lnTo>
                <a:lnTo>
                  <a:pt x="63140" y="30080"/>
                </a:lnTo>
                <a:lnTo>
                  <a:pt x="63100" y="30100"/>
                </a:lnTo>
                <a:lnTo>
                  <a:pt x="63060" y="30110"/>
                </a:lnTo>
                <a:lnTo>
                  <a:pt x="63020" y="30130"/>
                </a:lnTo>
                <a:lnTo>
                  <a:pt x="62980" y="30140"/>
                </a:lnTo>
                <a:lnTo>
                  <a:pt x="62960" y="30150"/>
                </a:lnTo>
                <a:lnTo>
                  <a:pt x="62950" y="30150"/>
                </a:lnTo>
                <a:lnTo>
                  <a:pt x="62940" y="30150"/>
                </a:lnTo>
                <a:lnTo>
                  <a:pt x="62920" y="30130"/>
                </a:lnTo>
                <a:lnTo>
                  <a:pt x="62910" y="30120"/>
                </a:lnTo>
                <a:lnTo>
                  <a:pt x="62870" y="30110"/>
                </a:lnTo>
                <a:lnTo>
                  <a:pt x="62860" y="30120"/>
                </a:lnTo>
                <a:lnTo>
                  <a:pt x="62840" y="30120"/>
                </a:lnTo>
                <a:lnTo>
                  <a:pt x="62790" y="30150"/>
                </a:lnTo>
                <a:lnTo>
                  <a:pt x="62780" y="30150"/>
                </a:lnTo>
                <a:lnTo>
                  <a:pt x="62770" y="30160"/>
                </a:lnTo>
                <a:lnTo>
                  <a:pt x="62750" y="30170"/>
                </a:lnTo>
                <a:lnTo>
                  <a:pt x="62740" y="30180"/>
                </a:lnTo>
                <a:lnTo>
                  <a:pt x="62720" y="30190"/>
                </a:lnTo>
                <a:lnTo>
                  <a:pt x="62700" y="30180"/>
                </a:lnTo>
                <a:lnTo>
                  <a:pt x="62680" y="30160"/>
                </a:lnTo>
                <a:lnTo>
                  <a:pt x="62660" y="30150"/>
                </a:lnTo>
                <a:lnTo>
                  <a:pt x="62650" y="30150"/>
                </a:lnTo>
                <a:lnTo>
                  <a:pt x="62610" y="30170"/>
                </a:lnTo>
                <a:lnTo>
                  <a:pt x="62610" y="30180"/>
                </a:lnTo>
                <a:lnTo>
                  <a:pt x="62580" y="30170"/>
                </a:lnTo>
                <a:lnTo>
                  <a:pt x="62570" y="30150"/>
                </a:lnTo>
                <a:lnTo>
                  <a:pt x="62560" y="30130"/>
                </a:lnTo>
                <a:lnTo>
                  <a:pt x="62550" y="30110"/>
                </a:lnTo>
                <a:lnTo>
                  <a:pt x="62540" y="30080"/>
                </a:lnTo>
                <a:lnTo>
                  <a:pt x="62560" y="30050"/>
                </a:lnTo>
                <a:lnTo>
                  <a:pt x="62620" y="30000"/>
                </a:lnTo>
                <a:lnTo>
                  <a:pt x="62640" y="29970"/>
                </a:lnTo>
                <a:lnTo>
                  <a:pt x="62680" y="29900"/>
                </a:lnTo>
                <a:lnTo>
                  <a:pt x="62690" y="29870"/>
                </a:lnTo>
                <a:lnTo>
                  <a:pt x="62810" y="29790"/>
                </a:lnTo>
                <a:lnTo>
                  <a:pt x="62870" y="29780"/>
                </a:lnTo>
                <a:lnTo>
                  <a:pt x="62890" y="29780"/>
                </a:lnTo>
                <a:lnTo>
                  <a:pt x="62900" y="29770"/>
                </a:lnTo>
                <a:lnTo>
                  <a:pt x="62930" y="29740"/>
                </a:lnTo>
                <a:lnTo>
                  <a:pt x="62950" y="29730"/>
                </a:lnTo>
                <a:lnTo>
                  <a:pt x="62960" y="29720"/>
                </a:lnTo>
                <a:lnTo>
                  <a:pt x="62960" y="29700"/>
                </a:lnTo>
                <a:lnTo>
                  <a:pt x="62940" y="29700"/>
                </a:lnTo>
                <a:lnTo>
                  <a:pt x="62900" y="29710"/>
                </a:lnTo>
                <a:lnTo>
                  <a:pt x="62850" y="29720"/>
                </a:lnTo>
                <a:lnTo>
                  <a:pt x="62710" y="29790"/>
                </a:lnTo>
                <a:lnTo>
                  <a:pt x="62650" y="29790"/>
                </a:lnTo>
                <a:lnTo>
                  <a:pt x="62660" y="29700"/>
                </a:lnTo>
                <a:lnTo>
                  <a:pt x="62680" y="29680"/>
                </a:lnTo>
                <a:lnTo>
                  <a:pt x="62710" y="29660"/>
                </a:lnTo>
                <a:lnTo>
                  <a:pt x="62730" y="29640"/>
                </a:lnTo>
                <a:lnTo>
                  <a:pt x="62740" y="29610"/>
                </a:lnTo>
                <a:lnTo>
                  <a:pt x="62750" y="29580"/>
                </a:lnTo>
                <a:lnTo>
                  <a:pt x="62770" y="29550"/>
                </a:lnTo>
                <a:lnTo>
                  <a:pt x="62790" y="29530"/>
                </a:lnTo>
                <a:lnTo>
                  <a:pt x="62820" y="29520"/>
                </a:lnTo>
                <a:lnTo>
                  <a:pt x="62860" y="29530"/>
                </a:lnTo>
                <a:lnTo>
                  <a:pt x="62960" y="29520"/>
                </a:lnTo>
                <a:lnTo>
                  <a:pt x="63000" y="29520"/>
                </a:lnTo>
                <a:lnTo>
                  <a:pt x="63030" y="29550"/>
                </a:lnTo>
                <a:lnTo>
                  <a:pt x="63040" y="29640"/>
                </a:lnTo>
                <a:lnTo>
                  <a:pt x="63070" y="29670"/>
                </a:lnTo>
                <a:lnTo>
                  <a:pt x="63150" y="29620"/>
                </a:lnTo>
                <a:lnTo>
                  <a:pt x="63190" y="29590"/>
                </a:lnTo>
                <a:lnTo>
                  <a:pt x="63240" y="29590"/>
                </a:lnTo>
                <a:lnTo>
                  <a:pt x="63410" y="29570"/>
                </a:lnTo>
                <a:lnTo>
                  <a:pt x="63650" y="29590"/>
                </a:lnTo>
                <a:lnTo>
                  <a:pt x="63730" y="29570"/>
                </a:lnTo>
                <a:lnTo>
                  <a:pt x="63750" y="29560"/>
                </a:lnTo>
                <a:lnTo>
                  <a:pt x="63760" y="29560"/>
                </a:lnTo>
                <a:lnTo>
                  <a:pt x="63790" y="29560"/>
                </a:lnTo>
                <a:lnTo>
                  <a:pt x="63800" y="29560"/>
                </a:lnTo>
                <a:lnTo>
                  <a:pt x="63810" y="29570"/>
                </a:lnTo>
                <a:lnTo>
                  <a:pt x="63820" y="29580"/>
                </a:lnTo>
                <a:lnTo>
                  <a:pt x="63850" y="29590"/>
                </a:lnTo>
                <a:lnTo>
                  <a:pt x="63950" y="29570"/>
                </a:lnTo>
                <a:lnTo>
                  <a:pt x="64010" y="29570"/>
                </a:lnTo>
                <a:lnTo>
                  <a:pt x="64030" y="29570"/>
                </a:lnTo>
                <a:lnTo>
                  <a:pt x="64040" y="29580"/>
                </a:lnTo>
                <a:lnTo>
                  <a:pt x="64060" y="29600"/>
                </a:lnTo>
                <a:lnTo>
                  <a:pt x="64100" y="29670"/>
                </a:lnTo>
                <a:lnTo>
                  <a:pt x="64120" y="29690"/>
                </a:lnTo>
                <a:close/>
                <a:moveTo>
                  <a:pt x="58630" y="30120"/>
                </a:moveTo>
                <a:lnTo>
                  <a:pt x="58690" y="30130"/>
                </a:lnTo>
                <a:lnTo>
                  <a:pt x="58730" y="30140"/>
                </a:lnTo>
                <a:lnTo>
                  <a:pt x="58750" y="30180"/>
                </a:lnTo>
                <a:lnTo>
                  <a:pt x="58730" y="30230"/>
                </a:lnTo>
                <a:lnTo>
                  <a:pt x="58670" y="30260"/>
                </a:lnTo>
                <a:lnTo>
                  <a:pt x="58620" y="30220"/>
                </a:lnTo>
                <a:lnTo>
                  <a:pt x="58600" y="30150"/>
                </a:lnTo>
                <a:lnTo>
                  <a:pt x="58630" y="30120"/>
                </a:lnTo>
                <a:close/>
                <a:moveTo>
                  <a:pt x="57350" y="29830"/>
                </a:moveTo>
                <a:lnTo>
                  <a:pt x="57390" y="29840"/>
                </a:lnTo>
                <a:lnTo>
                  <a:pt x="57420" y="29880"/>
                </a:lnTo>
                <a:lnTo>
                  <a:pt x="57420" y="29920"/>
                </a:lnTo>
                <a:lnTo>
                  <a:pt x="57390" y="29960"/>
                </a:lnTo>
                <a:lnTo>
                  <a:pt x="57350" y="29960"/>
                </a:lnTo>
                <a:lnTo>
                  <a:pt x="57320" y="29940"/>
                </a:lnTo>
                <a:lnTo>
                  <a:pt x="57280" y="29870"/>
                </a:lnTo>
                <a:lnTo>
                  <a:pt x="57300" y="29860"/>
                </a:lnTo>
                <a:lnTo>
                  <a:pt x="57310" y="29850"/>
                </a:lnTo>
                <a:lnTo>
                  <a:pt x="57320" y="29840"/>
                </a:lnTo>
                <a:lnTo>
                  <a:pt x="57350" y="29830"/>
                </a:lnTo>
                <a:close/>
                <a:moveTo>
                  <a:pt x="57160" y="34470"/>
                </a:moveTo>
                <a:lnTo>
                  <a:pt x="57170" y="34470"/>
                </a:lnTo>
                <a:lnTo>
                  <a:pt x="57200" y="34480"/>
                </a:lnTo>
                <a:lnTo>
                  <a:pt x="57190" y="34500"/>
                </a:lnTo>
                <a:lnTo>
                  <a:pt x="57160" y="34520"/>
                </a:lnTo>
                <a:lnTo>
                  <a:pt x="57120" y="34540"/>
                </a:lnTo>
                <a:lnTo>
                  <a:pt x="57080" y="34550"/>
                </a:lnTo>
                <a:lnTo>
                  <a:pt x="57040" y="34550"/>
                </a:lnTo>
                <a:lnTo>
                  <a:pt x="56990" y="34540"/>
                </a:lnTo>
                <a:lnTo>
                  <a:pt x="56990" y="34530"/>
                </a:lnTo>
                <a:lnTo>
                  <a:pt x="57010" y="34500"/>
                </a:lnTo>
                <a:lnTo>
                  <a:pt x="57060" y="34470"/>
                </a:lnTo>
                <a:lnTo>
                  <a:pt x="57120" y="34470"/>
                </a:lnTo>
                <a:lnTo>
                  <a:pt x="57160" y="34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