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Nusa Tenggara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Nusa Tenggara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9350" y="29550"/>
                </a:moveTo>
                <a:lnTo>
                  <a:pt x="49360" y="29560"/>
                </a:lnTo>
                <a:lnTo>
                  <a:pt x="49380" y="29570"/>
                </a:lnTo>
                <a:lnTo>
                  <a:pt x="49400" y="29590"/>
                </a:lnTo>
                <a:lnTo>
                  <a:pt x="49410" y="29610"/>
                </a:lnTo>
                <a:lnTo>
                  <a:pt x="49400" y="29620"/>
                </a:lnTo>
                <a:lnTo>
                  <a:pt x="49390" y="29630"/>
                </a:lnTo>
                <a:lnTo>
                  <a:pt x="49350" y="29650"/>
                </a:lnTo>
                <a:lnTo>
                  <a:pt x="49300" y="29700"/>
                </a:lnTo>
                <a:lnTo>
                  <a:pt x="49260" y="29760"/>
                </a:lnTo>
                <a:lnTo>
                  <a:pt x="49150" y="29980"/>
                </a:lnTo>
                <a:lnTo>
                  <a:pt x="49130" y="30010"/>
                </a:lnTo>
                <a:lnTo>
                  <a:pt x="49090" y="30030"/>
                </a:lnTo>
                <a:lnTo>
                  <a:pt x="49070" y="30020"/>
                </a:lnTo>
                <a:lnTo>
                  <a:pt x="49010" y="29980"/>
                </a:lnTo>
                <a:lnTo>
                  <a:pt x="48990" y="29960"/>
                </a:lnTo>
                <a:lnTo>
                  <a:pt x="48990" y="29940"/>
                </a:lnTo>
                <a:lnTo>
                  <a:pt x="49010" y="29910"/>
                </a:lnTo>
                <a:lnTo>
                  <a:pt x="49040" y="29850"/>
                </a:lnTo>
                <a:lnTo>
                  <a:pt x="49040" y="29820"/>
                </a:lnTo>
                <a:lnTo>
                  <a:pt x="49020" y="29790"/>
                </a:lnTo>
                <a:lnTo>
                  <a:pt x="49000" y="29770"/>
                </a:lnTo>
                <a:lnTo>
                  <a:pt x="48990" y="29770"/>
                </a:lnTo>
                <a:lnTo>
                  <a:pt x="48990" y="29760"/>
                </a:lnTo>
                <a:lnTo>
                  <a:pt x="48980" y="29670"/>
                </a:lnTo>
                <a:lnTo>
                  <a:pt x="48980" y="29650"/>
                </a:lnTo>
                <a:lnTo>
                  <a:pt x="48990" y="29620"/>
                </a:lnTo>
                <a:lnTo>
                  <a:pt x="49010" y="29610"/>
                </a:lnTo>
                <a:lnTo>
                  <a:pt x="49120" y="29550"/>
                </a:lnTo>
                <a:lnTo>
                  <a:pt x="49150" y="29550"/>
                </a:lnTo>
                <a:lnTo>
                  <a:pt x="49350" y="29550"/>
                </a:lnTo>
                <a:close/>
                <a:moveTo>
                  <a:pt x="47310" y="29810"/>
                </a:moveTo>
                <a:lnTo>
                  <a:pt x="47380" y="29830"/>
                </a:lnTo>
                <a:lnTo>
                  <a:pt x="47450" y="29890"/>
                </a:lnTo>
                <a:lnTo>
                  <a:pt x="47510" y="29960"/>
                </a:lnTo>
                <a:lnTo>
                  <a:pt x="47520" y="30040"/>
                </a:lnTo>
                <a:lnTo>
                  <a:pt x="47510" y="30070"/>
                </a:lnTo>
                <a:lnTo>
                  <a:pt x="47440" y="30170"/>
                </a:lnTo>
                <a:lnTo>
                  <a:pt x="47420" y="30190"/>
                </a:lnTo>
                <a:lnTo>
                  <a:pt x="47410" y="30220"/>
                </a:lnTo>
                <a:lnTo>
                  <a:pt x="47400" y="30370"/>
                </a:lnTo>
                <a:lnTo>
                  <a:pt x="47380" y="30400"/>
                </a:lnTo>
                <a:lnTo>
                  <a:pt x="47300" y="30480"/>
                </a:lnTo>
                <a:lnTo>
                  <a:pt x="47280" y="30520"/>
                </a:lnTo>
                <a:lnTo>
                  <a:pt x="47240" y="30590"/>
                </a:lnTo>
                <a:lnTo>
                  <a:pt x="47200" y="30650"/>
                </a:lnTo>
                <a:lnTo>
                  <a:pt x="47150" y="30750"/>
                </a:lnTo>
                <a:lnTo>
                  <a:pt x="47080" y="30810"/>
                </a:lnTo>
                <a:lnTo>
                  <a:pt x="47040" y="30860"/>
                </a:lnTo>
                <a:lnTo>
                  <a:pt x="47060" y="30920"/>
                </a:lnTo>
                <a:lnTo>
                  <a:pt x="47050" y="30950"/>
                </a:lnTo>
                <a:lnTo>
                  <a:pt x="47060" y="30970"/>
                </a:lnTo>
                <a:lnTo>
                  <a:pt x="47080" y="30970"/>
                </a:lnTo>
                <a:lnTo>
                  <a:pt x="47100" y="30940"/>
                </a:lnTo>
                <a:lnTo>
                  <a:pt x="47120" y="30930"/>
                </a:lnTo>
                <a:lnTo>
                  <a:pt x="47140" y="30950"/>
                </a:lnTo>
                <a:lnTo>
                  <a:pt x="47160" y="30950"/>
                </a:lnTo>
                <a:lnTo>
                  <a:pt x="47180" y="30970"/>
                </a:lnTo>
                <a:lnTo>
                  <a:pt x="47220" y="30980"/>
                </a:lnTo>
                <a:lnTo>
                  <a:pt x="47170" y="31050"/>
                </a:lnTo>
                <a:lnTo>
                  <a:pt x="47090" y="31060"/>
                </a:lnTo>
                <a:lnTo>
                  <a:pt x="47060" y="31050"/>
                </a:lnTo>
                <a:lnTo>
                  <a:pt x="46990" y="31100"/>
                </a:lnTo>
                <a:lnTo>
                  <a:pt x="46940" y="31100"/>
                </a:lnTo>
                <a:lnTo>
                  <a:pt x="46910" y="31080"/>
                </a:lnTo>
                <a:lnTo>
                  <a:pt x="46950" y="31030"/>
                </a:lnTo>
                <a:lnTo>
                  <a:pt x="46960" y="30980"/>
                </a:lnTo>
                <a:lnTo>
                  <a:pt x="46990" y="30930"/>
                </a:lnTo>
                <a:lnTo>
                  <a:pt x="46960" y="30920"/>
                </a:lnTo>
                <a:lnTo>
                  <a:pt x="46890" y="30930"/>
                </a:lnTo>
                <a:lnTo>
                  <a:pt x="46840" y="30970"/>
                </a:lnTo>
                <a:lnTo>
                  <a:pt x="46840" y="31020"/>
                </a:lnTo>
                <a:lnTo>
                  <a:pt x="46850" y="31090"/>
                </a:lnTo>
                <a:lnTo>
                  <a:pt x="46850" y="31160"/>
                </a:lnTo>
                <a:lnTo>
                  <a:pt x="46820" y="31150"/>
                </a:lnTo>
                <a:lnTo>
                  <a:pt x="46820" y="31130"/>
                </a:lnTo>
                <a:lnTo>
                  <a:pt x="46820" y="31100"/>
                </a:lnTo>
                <a:lnTo>
                  <a:pt x="46800" y="31080"/>
                </a:lnTo>
                <a:lnTo>
                  <a:pt x="46790" y="31080"/>
                </a:lnTo>
                <a:lnTo>
                  <a:pt x="46770" y="31100"/>
                </a:lnTo>
                <a:lnTo>
                  <a:pt x="46750" y="31110"/>
                </a:lnTo>
                <a:lnTo>
                  <a:pt x="46740" y="31100"/>
                </a:lnTo>
                <a:lnTo>
                  <a:pt x="46730" y="31080"/>
                </a:lnTo>
                <a:lnTo>
                  <a:pt x="46720" y="31060"/>
                </a:lnTo>
                <a:lnTo>
                  <a:pt x="46700" y="31050"/>
                </a:lnTo>
                <a:lnTo>
                  <a:pt x="46670" y="31060"/>
                </a:lnTo>
                <a:lnTo>
                  <a:pt x="46590" y="31090"/>
                </a:lnTo>
                <a:lnTo>
                  <a:pt x="46560" y="31100"/>
                </a:lnTo>
                <a:lnTo>
                  <a:pt x="46550" y="31090"/>
                </a:lnTo>
                <a:lnTo>
                  <a:pt x="46530" y="31070"/>
                </a:lnTo>
                <a:lnTo>
                  <a:pt x="46520" y="31070"/>
                </a:lnTo>
                <a:lnTo>
                  <a:pt x="46500" y="31070"/>
                </a:lnTo>
                <a:lnTo>
                  <a:pt x="46470" y="31090"/>
                </a:lnTo>
                <a:lnTo>
                  <a:pt x="46460" y="31100"/>
                </a:lnTo>
                <a:lnTo>
                  <a:pt x="46440" y="31080"/>
                </a:lnTo>
                <a:lnTo>
                  <a:pt x="46410" y="31030"/>
                </a:lnTo>
                <a:lnTo>
                  <a:pt x="46380" y="31010"/>
                </a:lnTo>
                <a:lnTo>
                  <a:pt x="46360" y="31010"/>
                </a:lnTo>
                <a:lnTo>
                  <a:pt x="46260" y="31000"/>
                </a:lnTo>
                <a:lnTo>
                  <a:pt x="46250" y="31030"/>
                </a:lnTo>
                <a:lnTo>
                  <a:pt x="46230" y="31050"/>
                </a:lnTo>
                <a:lnTo>
                  <a:pt x="46210" y="31040"/>
                </a:lnTo>
                <a:lnTo>
                  <a:pt x="46180" y="31020"/>
                </a:lnTo>
                <a:lnTo>
                  <a:pt x="46200" y="31010"/>
                </a:lnTo>
                <a:lnTo>
                  <a:pt x="46220" y="31000"/>
                </a:lnTo>
                <a:lnTo>
                  <a:pt x="46220" y="30990"/>
                </a:lnTo>
                <a:lnTo>
                  <a:pt x="46210" y="30970"/>
                </a:lnTo>
                <a:lnTo>
                  <a:pt x="46190" y="30970"/>
                </a:lnTo>
                <a:lnTo>
                  <a:pt x="46170" y="30970"/>
                </a:lnTo>
                <a:lnTo>
                  <a:pt x="46150" y="30980"/>
                </a:lnTo>
                <a:lnTo>
                  <a:pt x="46130" y="30980"/>
                </a:lnTo>
                <a:lnTo>
                  <a:pt x="46130" y="31000"/>
                </a:lnTo>
                <a:lnTo>
                  <a:pt x="46130" y="31020"/>
                </a:lnTo>
                <a:lnTo>
                  <a:pt x="46130" y="31060"/>
                </a:lnTo>
                <a:lnTo>
                  <a:pt x="46110" y="31070"/>
                </a:lnTo>
                <a:lnTo>
                  <a:pt x="46090" y="31070"/>
                </a:lnTo>
                <a:lnTo>
                  <a:pt x="46070" y="31060"/>
                </a:lnTo>
                <a:lnTo>
                  <a:pt x="46060" y="31050"/>
                </a:lnTo>
                <a:lnTo>
                  <a:pt x="46050" y="31040"/>
                </a:lnTo>
                <a:lnTo>
                  <a:pt x="46030" y="30990"/>
                </a:lnTo>
                <a:lnTo>
                  <a:pt x="46020" y="30970"/>
                </a:lnTo>
                <a:lnTo>
                  <a:pt x="45990" y="30950"/>
                </a:lnTo>
                <a:lnTo>
                  <a:pt x="45980" y="30960"/>
                </a:lnTo>
                <a:lnTo>
                  <a:pt x="45970" y="30970"/>
                </a:lnTo>
                <a:lnTo>
                  <a:pt x="45940" y="30970"/>
                </a:lnTo>
                <a:lnTo>
                  <a:pt x="45910" y="30970"/>
                </a:lnTo>
                <a:lnTo>
                  <a:pt x="45790" y="30900"/>
                </a:lnTo>
                <a:lnTo>
                  <a:pt x="45740" y="30890"/>
                </a:lnTo>
                <a:lnTo>
                  <a:pt x="45720" y="30840"/>
                </a:lnTo>
                <a:lnTo>
                  <a:pt x="45720" y="30790"/>
                </a:lnTo>
                <a:lnTo>
                  <a:pt x="45730" y="30750"/>
                </a:lnTo>
                <a:lnTo>
                  <a:pt x="45750" y="30700"/>
                </a:lnTo>
                <a:lnTo>
                  <a:pt x="45790" y="30720"/>
                </a:lnTo>
                <a:lnTo>
                  <a:pt x="45820" y="30700"/>
                </a:lnTo>
                <a:lnTo>
                  <a:pt x="45830" y="30720"/>
                </a:lnTo>
                <a:lnTo>
                  <a:pt x="45830" y="30750"/>
                </a:lnTo>
                <a:lnTo>
                  <a:pt x="45840" y="30760"/>
                </a:lnTo>
                <a:lnTo>
                  <a:pt x="45890" y="30760"/>
                </a:lnTo>
                <a:lnTo>
                  <a:pt x="45940" y="30770"/>
                </a:lnTo>
                <a:lnTo>
                  <a:pt x="45960" y="30760"/>
                </a:lnTo>
                <a:lnTo>
                  <a:pt x="45990" y="30750"/>
                </a:lnTo>
                <a:lnTo>
                  <a:pt x="46020" y="30730"/>
                </a:lnTo>
                <a:lnTo>
                  <a:pt x="46040" y="30740"/>
                </a:lnTo>
                <a:lnTo>
                  <a:pt x="46060" y="30740"/>
                </a:lnTo>
                <a:lnTo>
                  <a:pt x="46080" y="30750"/>
                </a:lnTo>
                <a:lnTo>
                  <a:pt x="46100" y="30750"/>
                </a:lnTo>
                <a:lnTo>
                  <a:pt x="46110" y="30740"/>
                </a:lnTo>
                <a:lnTo>
                  <a:pt x="46120" y="30730"/>
                </a:lnTo>
                <a:lnTo>
                  <a:pt x="46140" y="30720"/>
                </a:lnTo>
                <a:lnTo>
                  <a:pt x="46150" y="30720"/>
                </a:lnTo>
                <a:lnTo>
                  <a:pt x="46160" y="30730"/>
                </a:lnTo>
                <a:lnTo>
                  <a:pt x="46170" y="30760"/>
                </a:lnTo>
                <a:lnTo>
                  <a:pt x="46180" y="30780"/>
                </a:lnTo>
                <a:lnTo>
                  <a:pt x="46210" y="30740"/>
                </a:lnTo>
                <a:lnTo>
                  <a:pt x="46230" y="30730"/>
                </a:lnTo>
                <a:lnTo>
                  <a:pt x="46230" y="30710"/>
                </a:lnTo>
                <a:lnTo>
                  <a:pt x="46170" y="30680"/>
                </a:lnTo>
                <a:lnTo>
                  <a:pt x="46180" y="30600"/>
                </a:lnTo>
                <a:lnTo>
                  <a:pt x="46190" y="30530"/>
                </a:lnTo>
                <a:lnTo>
                  <a:pt x="46200" y="30410"/>
                </a:lnTo>
                <a:lnTo>
                  <a:pt x="46180" y="30300"/>
                </a:lnTo>
                <a:lnTo>
                  <a:pt x="46130" y="30260"/>
                </a:lnTo>
                <a:lnTo>
                  <a:pt x="46110" y="30150"/>
                </a:lnTo>
                <a:lnTo>
                  <a:pt x="46150" y="30080"/>
                </a:lnTo>
                <a:lnTo>
                  <a:pt x="46190" y="30070"/>
                </a:lnTo>
                <a:lnTo>
                  <a:pt x="46250" y="30070"/>
                </a:lnTo>
                <a:lnTo>
                  <a:pt x="46260" y="30070"/>
                </a:lnTo>
                <a:lnTo>
                  <a:pt x="46270" y="30050"/>
                </a:lnTo>
                <a:lnTo>
                  <a:pt x="46290" y="30020"/>
                </a:lnTo>
                <a:lnTo>
                  <a:pt x="46300" y="30000"/>
                </a:lnTo>
                <a:lnTo>
                  <a:pt x="46330" y="29980"/>
                </a:lnTo>
                <a:lnTo>
                  <a:pt x="46390" y="29950"/>
                </a:lnTo>
                <a:lnTo>
                  <a:pt x="46410" y="29930"/>
                </a:lnTo>
                <a:lnTo>
                  <a:pt x="46590" y="29750"/>
                </a:lnTo>
                <a:lnTo>
                  <a:pt x="46620" y="29730"/>
                </a:lnTo>
                <a:lnTo>
                  <a:pt x="46800" y="29660"/>
                </a:lnTo>
                <a:lnTo>
                  <a:pt x="46830" y="29660"/>
                </a:lnTo>
                <a:lnTo>
                  <a:pt x="46890" y="29690"/>
                </a:lnTo>
                <a:lnTo>
                  <a:pt x="47040" y="29730"/>
                </a:lnTo>
                <a:lnTo>
                  <a:pt x="47120" y="29740"/>
                </a:lnTo>
                <a:lnTo>
                  <a:pt x="47150" y="29760"/>
                </a:lnTo>
                <a:lnTo>
                  <a:pt x="47190" y="29780"/>
                </a:lnTo>
                <a:lnTo>
                  <a:pt x="47220" y="29790"/>
                </a:lnTo>
                <a:lnTo>
                  <a:pt x="47310" y="29810"/>
                </a:lnTo>
                <a:close/>
                <a:moveTo>
                  <a:pt x="52160" y="29520"/>
                </a:moveTo>
                <a:lnTo>
                  <a:pt x="52210" y="29550"/>
                </a:lnTo>
                <a:lnTo>
                  <a:pt x="52250" y="29590"/>
                </a:lnTo>
                <a:lnTo>
                  <a:pt x="52260" y="29640"/>
                </a:lnTo>
                <a:lnTo>
                  <a:pt x="52240" y="29700"/>
                </a:lnTo>
                <a:lnTo>
                  <a:pt x="52220" y="29730"/>
                </a:lnTo>
                <a:lnTo>
                  <a:pt x="52190" y="29760"/>
                </a:lnTo>
                <a:lnTo>
                  <a:pt x="52140" y="29780"/>
                </a:lnTo>
                <a:lnTo>
                  <a:pt x="52090" y="29780"/>
                </a:lnTo>
                <a:lnTo>
                  <a:pt x="52030" y="29720"/>
                </a:lnTo>
                <a:lnTo>
                  <a:pt x="52030" y="29630"/>
                </a:lnTo>
                <a:lnTo>
                  <a:pt x="52070" y="29550"/>
                </a:lnTo>
                <a:lnTo>
                  <a:pt x="52160" y="29520"/>
                </a:lnTo>
                <a:close/>
                <a:moveTo>
                  <a:pt x="52390" y="30480"/>
                </a:moveTo>
                <a:lnTo>
                  <a:pt x="52380" y="30480"/>
                </a:lnTo>
                <a:lnTo>
                  <a:pt x="52370" y="30490"/>
                </a:lnTo>
                <a:lnTo>
                  <a:pt x="52360" y="30490"/>
                </a:lnTo>
                <a:lnTo>
                  <a:pt x="52370" y="30510"/>
                </a:lnTo>
                <a:lnTo>
                  <a:pt x="52360" y="30520"/>
                </a:lnTo>
                <a:lnTo>
                  <a:pt x="52350" y="30530"/>
                </a:lnTo>
                <a:lnTo>
                  <a:pt x="52330" y="30550"/>
                </a:lnTo>
                <a:lnTo>
                  <a:pt x="52330" y="30580"/>
                </a:lnTo>
                <a:lnTo>
                  <a:pt x="52340" y="30600"/>
                </a:lnTo>
                <a:lnTo>
                  <a:pt x="52350" y="30630"/>
                </a:lnTo>
                <a:lnTo>
                  <a:pt x="52360" y="30660"/>
                </a:lnTo>
                <a:lnTo>
                  <a:pt x="52350" y="30660"/>
                </a:lnTo>
                <a:lnTo>
                  <a:pt x="52340" y="30670"/>
                </a:lnTo>
                <a:lnTo>
                  <a:pt x="52340" y="30680"/>
                </a:lnTo>
                <a:lnTo>
                  <a:pt x="52350" y="30700"/>
                </a:lnTo>
                <a:lnTo>
                  <a:pt x="52310" y="30720"/>
                </a:lnTo>
                <a:lnTo>
                  <a:pt x="52290" y="30740"/>
                </a:lnTo>
                <a:lnTo>
                  <a:pt x="52260" y="30750"/>
                </a:lnTo>
                <a:lnTo>
                  <a:pt x="52230" y="30720"/>
                </a:lnTo>
                <a:lnTo>
                  <a:pt x="52220" y="30750"/>
                </a:lnTo>
                <a:lnTo>
                  <a:pt x="52200" y="30760"/>
                </a:lnTo>
                <a:lnTo>
                  <a:pt x="52190" y="30760"/>
                </a:lnTo>
                <a:lnTo>
                  <a:pt x="52160" y="30740"/>
                </a:lnTo>
                <a:lnTo>
                  <a:pt x="52140" y="30730"/>
                </a:lnTo>
                <a:lnTo>
                  <a:pt x="52120" y="30740"/>
                </a:lnTo>
                <a:lnTo>
                  <a:pt x="52090" y="30750"/>
                </a:lnTo>
                <a:lnTo>
                  <a:pt x="51970" y="30770"/>
                </a:lnTo>
                <a:lnTo>
                  <a:pt x="51930" y="30760"/>
                </a:lnTo>
                <a:lnTo>
                  <a:pt x="51880" y="30720"/>
                </a:lnTo>
                <a:lnTo>
                  <a:pt x="51840" y="30650"/>
                </a:lnTo>
                <a:lnTo>
                  <a:pt x="51820" y="30640"/>
                </a:lnTo>
                <a:lnTo>
                  <a:pt x="51790" y="30630"/>
                </a:lnTo>
                <a:lnTo>
                  <a:pt x="51770" y="30640"/>
                </a:lnTo>
                <a:lnTo>
                  <a:pt x="51770" y="30660"/>
                </a:lnTo>
                <a:lnTo>
                  <a:pt x="51750" y="30680"/>
                </a:lnTo>
                <a:lnTo>
                  <a:pt x="51700" y="30700"/>
                </a:lnTo>
                <a:lnTo>
                  <a:pt x="51620" y="30680"/>
                </a:lnTo>
                <a:lnTo>
                  <a:pt x="51570" y="30700"/>
                </a:lnTo>
                <a:lnTo>
                  <a:pt x="51520" y="30680"/>
                </a:lnTo>
                <a:lnTo>
                  <a:pt x="51490" y="30690"/>
                </a:lnTo>
                <a:lnTo>
                  <a:pt x="51450" y="30720"/>
                </a:lnTo>
                <a:lnTo>
                  <a:pt x="51400" y="30750"/>
                </a:lnTo>
                <a:lnTo>
                  <a:pt x="51420" y="30760"/>
                </a:lnTo>
                <a:lnTo>
                  <a:pt x="51450" y="30790"/>
                </a:lnTo>
                <a:lnTo>
                  <a:pt x="51470" y="30800"/>
                </a:lnTo>
                <a:lnTo>
                  <a:pt x="51490" y="30810"/>
                </a:lnTo>
                <a:lnTo>
                  <a:pt x="51640" y="30810"/>
                </a:lnTo>
                <a:lnTo>
                  <a:pt x="51800" y="30830"/>
                </a:lnTo>
                <a:lnTo>
                  <a:pt x="51840" y="30850"/>
                </a:lnTo>
                <a:lnTo>
                  <a:pt x="51860" y="30870"/>
                </a:lnTo>
                <a:lnTo>
                  <a:pt x="51860" y="30880"/>
                </a:lnTo>
                <a:lnTo>
                  <a:pt x="51880" y="30910"/>
                </a:lnTo>
                <a:lnTo>
                  <a:pt x="51890" y="30920"/>
                </a:lnTo>
                <a:lnTo>
                  <a:pt x="51880" y="30940"/>
                </a:lnTo>
                <a:lnTo>
                  <a:pt x="51850" y="30950"/>
                </a:lnTo>
                <a:lnTo>
                  <a:pt x="51810" y="30960"/>
                </a:lnTo>
                <a:lnTo>
                  <a:pt x="51780" y="30960"/>
                </a:lnTo>
                <a:lnTo>
                  <a:pt x="51740" y="30950"/>
                </a:lnTo>
                <a:lnTo>
                  <a:pt x="51720" y="30940"/>
                </a:lnTo>
                <a:lnTo>
                  <a:pt x="51690" y="30930"/>
                </a:lnTo>
                <a:lnTo>
                  <a:pt x="51680" y="30930"/>
                </a:lnTo>
                <a:lnTo>
                  <a:pt x="51680" y="30940"/>
                </a:lnTo>
                <a:lnTo>
                  <a:pt x="51660" y="30950"/>
                </a:lnTo>
                <a:lnTo>
                  <a:pt x="51650" y="30960"/>
                </a:lnTo>
                <a:lnTo>
                  <a:pt x="51630" y="30940"/>
                </a:lnTo>
                <a:lnTo>
                  <a:pt x="51550" y="30880"/>
                </a:lnTo>
                <a:lnTo>
                  <a:pt x="51510" y="30860"/>
                </a:lnTo>
                <a:lnTo>
                  <a:pt x="51420" y="30860"/>
                </a:lnTo>
                <a:lnTo>
                  <a:pt x="51330" y="30870"/>
                </a:lnTo>
                <a:lnTo>
                  <a:pt x="50930" y="30990"/>
                </a:lnTo>
                <a:lnTo>
                  <a:pt x="50830" y="30960"/>
                </a:lnTo>
                <a:lnTo>
                  <a:pt x="50780" y="30850"/>
                </a:lnTo>
                <a:lnTo>
                  <a:pt x="50780" y="30800"/>
                </a:lnTo>
                <a:lnTo>
                  <a:pt x="50810" y="30760"/>
                </a:lnTo>
                <a:lnTo>
                  <a:pt x="50840" y="30720"/>
                </a:lnTo>
                <a:lnTo>
                  <a:pt x="50870" y="30670"/>
                </a:lnTo>
                <a:lnTo>
                  <a:pt x="50880" y="30640"/>
                </a:lnTo>
                <a:lnTo>
                  <a:pt x="50880" y="30600"/>
                </a:lnTo>
                <a:lnTo>
                  <a:pt x="50880" y="30570"/>
                </a:lnTo>
                <a:lnTo>
                  <a:pt x="50870" y="30550"/>
                </a:lnTo>
                <a:lnTo>
                  <a:pt x="50860" y="30510"/>
                </a:lnTo>
                <a:lnTo>
                  <a:pt x="50840" y="30490"/>
                </a:lnTo>
                <a:lnTo>
                  <a:pt x="50830" y="30460"/>
                </a:lnTo>
                <a:lnTo>
                  <a:pt x="50830" y="30420"/>
                </a:lnTo>
                <a:lnTo>
                  <a:pt x="50800" y="30450"/>
                </a:lnTo>
                <a:lnTo>
                  <a:pt x="50790" y="30490"/>
                </a:lnTo>
                <a:lnTo>
                  <a:pt x="50800" y="30580"/>
                </a:lnTo>
                <a:lnTo>
                  <a:pt x="50790" y="30600"/>
                </a:lnTo>
                <a:lnTo>
                  <a:pt x="50750" y="30620"/>
                </a:lnTo>
                <a:lnTo>
                  <a:pt x="50710" y="30630"/>
                </a:lnTo>
                <a:lnTo>
                  <a:pt x="50680" y="30640"/>
                </a:lnTo>
                <a:lnTo>
                  <a:pt x="50630" y="30710"/>
                </a:lnTo>
                <a:lnTo>
                  <a:pt x="50600" y="30770"/>
                </a:lnTo>
                <a:lnTo>
                  <a:pt x="50590" y="30790"/>
                </a:lnTo>
                <a:lnTo>
                  <a:pt x="50580" y="30800"/>
                </a:lnTo>
                <a:lnTo>
                  <a:pt x="50550" y="30800"/>
                </a:lnTo>
                <a:lnTo>
                  <a:pt x="50320" y="30990"/>
                </a:lnTo>
                <a:lnTo>
                  <a:pt x="50290" y="31000"/>
                </a:lnTo>
                <a:lnTo>
                  <a:pt x="50250" y="30980"/>
                </a:lnTo>
                <a:lnTo>
                  <a:pt x="50200" y="30960"/>
                </a:lnTo>
                <a:lnTo>
                  <a:pt x="50170" y="30940"/>
                </a:lnTo>
                <a:lnTo>
                  <a:pt x="50150" y="30950"/>
                </a:lnTo>
                <a:lnTo>
                  <a:pt x="50080" y="30970"/>
                </a:lnTo>
                <a:lnTo>
                  <a:pt x="50090" y="30970"/>
                </a:lnTo>
                <a:lnTo>
                  <a:pt x="50080" y="30960"/>
                </a:lnTo>
                <a:lnTo>
                  <a:pt x="50070" y="30960"/>
                </a:lnTo>
                <a:lnTo>
                  <a:pt x="50060" y="30960"/>
                </a:lnTo>
                <a:lnTo>
                  <a:pt x="50040" y="30980"/>
                </a:lnTo>
                <a:lnTo>
                  <a:pt x="50030" y="30990"/>
                </a:lnTo>
                <a:lnTo>
                  <a:pt x="50010" y="31020"/>
                </a:lnTo>
                <a:lnTo>
                  <a:pt x="49790" y="31130"/>
                </a:lnTo>
                <a:lnTo>
                  <a:pt x="49770" y="31110"/>
                </a:lnTo>
                <a:lnTo>
                  <a:pt x="49760" y="31110"/>
                </a:lnTo>
                <a:lnTo>
                  <a:pt x="49740" y="31120"/>
                </a:lnTo>
                <a:lnTo>
                  <a:pt x="49730" y="31120"/>
                </a:lnTo>
                <a:lnTo>
                  <a:pt x="49720" y="31110"/>
                </a:lnTo>
                <a:lnTo>
                  <a:pt x="49700" y="31080"/>
                </a:lnTo>
                <a:lnTo>
                  <a:pt x="49690" y="31070"/>
                </a:lnTo>
                <a:lnTo>
                  <a:pt x="49660" y="31070"/>
                </a:lnTo>
                <a:lnTo>
                  <a:pt x="49650" y="31080"/>
                </a:lnTo>
                <a:lnTo>
                  <a:pt x="49640" y="31090"/>
                </a:lnTo>
                <a:lnTo>
                  <a:pt x="49620" y="31110"/>
                </a:lnTo>
                <a:lnTo>
                  <a:pt x="49610" y="31120"/>
                </a:lnTo>
                <a:lnTo>
                  <a:pt x="49590" y="31120"/>
                </a:lnTo>
                <a:lnTo>
                  <a:pt x="49560" y="31120"/>
                </a:lnTo>
                <a:lnTo>
                  <a:pt x="49550" y="31120"/>
                </a:lnTo>
                <a:lnTo>
                  <a:pt x="49530" y="31110"/>
                </a:lnTo>
                <a:lnTo>
                  <a:pt x="49510" y="31100"/>
                </a:lnTo>
                <a:lnTo>
                  <a:pt x="49490" y="31080"/>
                </a:lnTo>
                <a:lnTo>
                  <a:pt x="49470" y="31080"/>
                </a:lnTo>
                <a:lnTo>
                  <a:pt x="49440" y="31090"/>
                </a:lnTo>
                <a:lnTo>
                  <a:pt x="49430" y="31100"/>
                </a:lnTo>
                <a:lnTo>
                  <a:pt x="49350" y="31130"/>
                </a:lnTo>
                <a:lnTo>
                  <a:pt x="49140" y="31260"/>
                </a:lnTo>
                <a:lnTo>
                  <a:pt x="49060" y="31290"/>
                </a:lnTo>
                <a:lnTo>
                  <a:pt x="48970" y="31320"/>
                </a:lnTo>
                <a:lnTo>
                  <a:pt x="48800" y="31360"/>
                </a:lnTo>
                <a:lnTo>
                  <a:pt x="48690" y="31370"/>
                </a:lnTo>
                <a:lnTo>
                  <a:pt x="48630" y="31350"/>
                </a:lnTo>
                <a:lnTo>
                  <a:pt x="48570" y="31340"/>
                </a:lnTo>
                <a:lnTo>
                  <a:pt x="48480" y="31300"/>
                </a:lnTo>
                <a:lnTo>
                  <a:pt x="48410" y="31300"/>
                </a:lnTo>
                <a:lnTo>
                  <a:pt x="48370" y="31320"/>
                </a:lnTo>
                <a:lnTo>
                  <a:pt x="48340" y="31380"/>
                </a:lnTo>
                <a:lnTo>
                  <a:pt x="48310" y="31410"/>
                </a:lnTo>
                <a:lnTo>
                  <a:pt x="48280" y="31440"/>
                </a:lnTo>
                <a:lnTo>
                  <a:pt x="48170" y="31460"/>
                </a:lnTo>
                <a:lnTo>
                  <a:pt x="48050" y="31470"/>
                </a:lnTo>
                <a:lnTo>
                  <a:pt x="48010" y="31430"/>
                </a:lnTo>
                <a:lnTo>
                  <a:pt x="47970" y="31400"/>
                </a:lnTo>
                <a:lnTo>
                  <a:pt x="47930" y="31380"/>
                </a:lnTo>
                <a:lnTo>
                  <a:pt x="47890" y="31380"/>
                </a:lnTo>
                <a:lnTo>
                  <a:pt x="47850" y="31380"/>
                </a:lnTo>
                <a:lnTo>
                  <a:pt x="47740" y="31350"/>
                </a:lnTo>
                <a:lnTo>
                  <a:pt x="47690" y="31340"/>
                </a:lnTo>
                <a:lnTo>
                  <a:pt x="47650" y="31330"/>
                </a:lnTo>
                <a:lnTo>
                  <a:pt x="47580" y="31280"/>
                </a:lnTo>
                <a:lnTo>
                  <a:pt x="47560" y="31290"/>
                </a:lnTo>
                <a:lnTo>
                  <a:pt x="47550" y="31260"/>
                </a:lnTo>
                <a:lnTo>
                  <a:pt x="47530" y="31220"/>
                </a:lnTo>
                <a:lnTo>
                  <a:pt x="47490" y="31180"/>
                </a:lnTo>
                <a:lnTo>
                  <a:pt x="47500" y="31150"/>
                </a:lnTo>
                <a:lnTo>
                  <a:pt x="47530" y="31100"/>
                </a:lnTo>
                <a:lnTo>
                  <a:pt x="47520" y="31070"/>
                </a:lnTo>
                <a:lnTo>
                  <a:pt x="47510" y="31020"/>
                </a:lnTo>
                <a:lnTo>
                  <a:pt x="47510" y="31000"/>
                </a:lnTo>
                <a:lnTo>
                  <a:pt x="47550" y="30960"/>
                </a:lnTo>
                <a:lnTo>
                  <a:pt x="47590" y="30910"/>
                </a:lnTo>
                <a:lnTo>
                  <a:pt x="47670" y="30890"/>
                </a:lnTo>
                <a:lnTo>
                  <a:pt x="47680" y="30850"/>
                </a:lnTo>
                <a:lnTo>
                  <a:pt x="47680" y="30830"/>
                </a:lnTo>
                <a:lnTo>
                  <a:pt x="47660" y="30820"/>
                </a:lnTo>
                <a:lnTo>
                  <a:pt x="47650" y="30810"/>
                </a:lnTo>
                <a:lnTo>
                  <a:pt x="47650" y="30800"/>
                </a:lnTo>
                <a:lnTo>
                  <a:pt x="47640" y="30780"/>
                </a:lnTo>
                <a:lnTo>
                  <a:pt x="47630" y="30760"/>
                </a:lnTo>
                <a:lnTo>
                  <a:pt x="47620" y="30750"/>
                </a:lnTo>
                <a:lnTo>
                  <a:pt x="47580" y="30750"/>
                </a:lnTo>
                <a:lnTo>
                  <a:pt x="47570" y="30730"/>
                </a:lnTo>
                <a:lnTo>
                  <a:pt x="47580" y="30670"/>
                </a:lnTo>
                <a:lnTo>
                  <a:pt x="47580" y="30620"/>
                </a:lnTo>
                <a:lnTo>
                  <a:pt x="47530" y="30590"/>
                </a:lnTo>
                <a:lnTo>
                  <a:pt x="47620" y="30420"/>
                </a:lnTo>
                <a:lnTo>
                  <a:pt x="47700" y="30400"/>
                </a:lnTo>
                <a:lnTo>
                  <a:pt x="47710" y="30360"/>
                </a:lnTo>
                <a:lnTo>
                  <a:pt x="47710" y="30270"/>
                </a:lnTo>
                <a:lnTo>
                  <a:pt x="47750" y="30300"/>
                </a:lnTo>
                <a:lnTo>
                  <a:pt x="47770" y="30310"/>
                </a:lnTo>
                <a:lnTo>
                  <a:pt x="47790" y="30310"/>
                </a:lnTo>
                <a:lnTo>
                  <a:pt x="47810" y="30310"/>
                </a:lnTo>
                <a:lnTo>
                  <a:pt x="48000" y="30250"/>
                </a:lnTo>
                <a:lnTo>
                  <a:pt x="48100" y="30190"/>
                </a:lnTo>
                <a:lnTo>
                  <a:pt x="48210" y="30110"/>
                </a:lnTo>
                <a:lnTo>
                  <a:pt x="48280" y="30070"/>
                </a:lnTo>
                <a:lnTo>
                  <a:pt x="48260" y="30020"/>
                </a:lnTo>
                <a:lnTo>
                  <a:pt x="48310" y="30000"/>
                </a:lnTo>
                <a:lnTo>
                  <a:pt x="48370" y="29990"/>
                </a:lnTo>
                <a:lnTo>
                  <a:pt x="48420" y="29970"/>
                </a:lnTo>
                <a:lnTo>
                  <a:pt x="48460" y="30030"/>
                </a:lnTo>
                <a:lnTo>
                  <a:pt x="48480" y="30030"/>
                </a:lnTo>
                <a:lnTo>
                  <a:pt x="48550" y="30040"/>
                </a:lnTo>
                <a:lnTo>
                  <a:pt x="48570" y="30050"/>
                </a:lnTo>
                <a:lnTo>
                  <a:pt x="48600" y="30070"/>
                </a:lnTo>
                <a:lnTo>
                  <a:pt x="48660" y="30090"/>
                </a:lnTo>
                <a:lnTo>
                  <a:pt x="48730" y="30150"/>
                </a:lnTo>
                <a:lnTo>
                  <a:pt x="48890" y="30220"/>
                </a:lnTo>
                <a:lnTo>
                  <a:pt x="48880" y="30190"/>
                </a:lnTo>
                <a:lnTo>
                  <a:pt x="48880" y="30160"/>
                </a:lnTo>
                <a:lnTo>
                  <a:pt x="48900" y="30140"/>
                </a:lnTo>
                <a:lnTo>
                  <a:pt x="48900" y="30110"/>
                </a:lnTo>
                <a:lnTo>
                  <a:pt x="48910" y="30080"/>
                </a:lnTo>
                <a:lnTo>
                  <a:pt x="48920" y="30070"/>
                </a:lnTo>
                <a:lnTo>
                  <a:pt x="48930" y="30080"/>
                </a:lnTo>
                <a:lnTo>
                  <a:pt x="48960" y="30090"/>
                </a:lnTo>
                <a:lnTo>
                  <a:pt x="49060" y="30090"/>
                </a:lnTo>
                <a:lnTo>
                  <a:pt x="49110" y="30080"/>
                </a:lnTo>
                <a:lnTo>
                  <a:pt x="49140" y="30070"/>
                </a:lnTo>
                <a:lnTo>
                  <a:pt x="49150" y="30100"/>
                </a:lnTo>
                <a:lnTo>
                  <a:pt x="49170" y="30230"/>
                </a:lnTo>
                <a:lnTo>
                  <a:pt x="49200" y="30280"/>
                </a:lnTo>
                <a:lnTo>
                  <a:pt x="49210" y="30240"/>
                </a:lnTo>
                <a:lnTo>
                  <a:pt x="49220" y="30150"/>
                </a:lnTo>
                <a:lnTo>
                  <a:pt x="49240" y="30120"/>
                </a:lnTo>
                <a:lnTo>
                  <a:pt x="49260" y="30130"/>
                </a:lnTo>
                <a:lnTo>
                  <a:pt x="49280" y="30170"/>
                </a:lnTo>
                <a:lnTo>
                  <a:pt x="49290" y="30310"/>
                </a:lnTo>
                <a:lnTo>
                  <a:pt x="49300" y="30340"/>
                </a:lnTo>
                <a:lnTo>
                  <a:pt x="49320" y="30360"/>
                </a:lnTo>
                <a:lnTo>
                  <a:pt x="49410" y="30410"/>
                </a:lnTo>
                <a:lnTo>
                  <a:pt x="49440" y="30400"/>
                </a:lnTo>
                <a:lnTo>
                  <a:pt x="49460" y="30390"/>
                </a:lnTo>
                <a:lnTo>
                  <a:pt x="49480" y="30390"/>
                </a:lnTo>
                <a:lnTo>
                  <a:pt x="49500" y="30390"/>
                </a:lnTo>
                <a:lnTo>
                  <a:pt x="49490" y="30410"/>
                </a:lnTo>
                <a:lnTo>
                  <a:pt x="49490" y="30420"/>
                </a:lnTo>
                <a:lnTo>
                  <a:pt x="49510" y="30430"/>
                </a:lnTo>
                <a:lnTo>
                  <a:pt x="49530" y="30430"/>
                </a:lnTo>
                <a:lnTo>
                  <a:pt x="49540" y="30450"/>
                </a:lnTo>
                <a:lnTo>
                  <a:pt x="49560" y="30460"/>
                </a:lnTo>
                <a:lnTo>
                  <a:pt x="49550" y="30470"/>
                </a:lnTo>
                <a:lnTo>
                  <a:pt x="49540" y="30480"/>
                </a:lnTo>
                <a:lnTo>
                  <a:pt x="49540" y="30500"/>
                </a:lnTo>
                <a:lnTo>
                  <a:pt x="49560" y="30500"/>
                </a:lnTo>
                <a:lnTo>
                  <a:pt x="49580" y="30510"/>
                </a:lnTo>
                <a:lnTo>
                  <a:pt x="49590" y="30510"/>
                </a:lnTo>
                <a:lnTo>
                  <a:pt x="49590" y="30520"/>
                </a:lnTo>
                <a:lnTo>
                  <a:pt x="49600" y="30530"/>
                </a:lnTo>
                <a:lnTo>
                  <a:pt x="49580" y="30530"/>
                </a:lnTo>
                <a:lnTo>
                  <a:pt x="49560" y="30530"/>
                </a:lnTo>
                <a:lnTo>
                  <a:pt x="49540" y="30540"/>
                </a:lnTo>
                <a:lnTo>
                  <a:pt x="49530" y="30550"/>
                </a:lnTo>
                <a:lnTo>
                  <a:pt x="49550" y="30580"/>
                </a:lnTo>
                <a:lnTo>
                  <a:pt x="49570" y="30650"/>
                </a:lnTo>
                <a:lnTo>
                  <a:pt x="49590" y="30680"/>
                </a:lnTo>
                <a:lnTo>
                  <a:pt x="49620" y="30700"/>
                </a:lnTo>
                <a:lnTo>
                  <a:pt x="49660" y="30690"/>
                </a:lnTo>
                <a:lnTo>
                  <a:pt x="49790" y="30650"/>
                </a:lnTo>
                <a:lnTo>
                  <a:pt x="49800" y="30660"/>
                </a:lnTo>
                <a:lnTo>
                  <a:pt x="49810" y="30670"/>
                </a:lnTo>
                <a:lnTo>
                  <a:pt x="49820" y="30690"/>
                </a:lnTo>
                <a:lnTo>
                  <a:pt x="49820" y="30700"/>
                </a:lnTo>
                <a:lnTo>
                  <a:pt x="49820" y="30710"/>
                </a:lnTo>
                <a:lnTo>
                  <a:pt x="49850" y="30710"/>
                </a:lnTo>
                <a:lnTo>
                  <a:pt x="49880" y="30710"/>
                </a:lnTo>
                <a:lnTo>
                  <a:pt x="49920" y="30730"/>
                </a:lnTo>
                <a:lnTo>
                  <a:pt x="49950" y="30750"/>
                </a:lnTo>
                <a:lnTo>
                  <a:pt x="49990" y="30720"/>
                </a:lnTo>
                <a:lnTo>
                  <a:pt x="50070" y="30630"/>
                </a:lnTo>
                <a:lnTo>
                  <a:pt x="50100" y="30610"/>
                </a:lnTo>
                <a:lnTo>
                  <a:pt x="50110" y="30610"/>
                </a:lnTo>
                <a:lnTo>
                  <a:pt x="50120" y="30590"/>
                </a:lnTo>
                <a:lnTo>
                  <a:pt x="50130" y="30580"/>
                </a:lnTo>
                <a:lnTo>
                  <a:pt x="50140" y="30580"/>
                </a:lnTo>
                <a:lnTo>
                  <a:pt x="50140" y="30570"/>
                </a:lnTo>
                <a:lnTo>
                  <a:pt x="50160" y="30560"/>
                </a:lnTo>
                <a:lnTo>
                  <a:pt x="50180" y="30560"/>
                </a:lnTo>
                <a:lnTo>
                  <a:pt x="50250" y="30550"/>
                </a:lnTo>
                <a:lnTo>
                  <a:pt x="50320" y="30550"/>
                </a:lnTo>
                <a:lnTo>
                  <a:pt x="50340" y="30550"/>
                </a:lnTo>
                <a:lnTo>
                  <a:pt x="50370" y="30570"/>
                </a:lnTo>
                <a:lnTo>
                  <a:pt x="50390" y="30570"/>
                </a:lnTo>
                <a:lnTo>
                  <a:pt x="50500" y="30570"/>
                </a:lnTo>
                <a:lnTo>
                  <a:pt x="50530" y="30560"/>
                </a:lnTo>
                <a:lnTo>
                  <a:pt x="50570" y="30540"/>
                </a:lnTo>
                <a:lnTo>
                  <a:pt x="50590" y="30500"/>
                </a:lnTo>
                <a:lnTo>
                  <a:pt x="50580" y="30470"/>
                </a:lnTo>
                <a:lnTo>
                  <a:pt x="50570" y="30430"/>
                </a:lnTo>
                <a:lnTo>
                  <a:pt x="50540" y="30400"/>
                </a:lnTo>
                <a:lnTo>
                  <a:pt x="50510" y="30390"/>
                </a:lnTo>
                <a:lnTo>
                  <a:pt x="50500" y="30380"/>
                </a:lnTo>
                <a:lnTo>
                  <a:pt x="50490" y="30370"/>
                </a:lnTo>
                <a:lnTo>
                  <a:pt x="50470" y="30350"/>
                </a:lnTo>
                <a:lnTo>
                  <a:pt x="50460" y="30360"/>
                </a:lnTo>
                <a:lnTo>
                  <a:pt x="50460" y="30370"/>
                </a:lnTo>
                <a:lnTo>
                  <a:pt x="50450" y="30380"/>
                </a:lnTo>
                <a:lnTo>
                  <a:pt x="50420" y="30410"/>
                </a:lnTo>
                <a:lnTo>
                  <a:pt x="50390" y="30350"/>
                </a:lnTo>
                <a:lnTo>
                  <a:pt x="50300" y="30280"/>
                </a:lnTo>
                <a:lnTo>
                  <a:pt x="50270" y="30230"/>
                </a:lnTo>
                <a:lnTo>
                  <a:pt x="50260" y="30230"/>
                </a:lnTo>
                <a:lnTo>
                  <a:pt x="50240" y="30250"/>
                </a:lnTo>
                <a:lnTo>
                  <a:pt x="50210" y="30230"/>
                </a:lnTo>
                <a:lnTo>
                  <a:pt x="50160" y="30170"/>
                </a:lnTo>
                <a:lnTo>
                  <a:pt x="50120" y="30160"/>
                </a:lnTo>
                <a:lnTo>
                  <a:pt x="50080" y="30170"/>
                </a:lnTo>
                <a:lnTo>
                  <a:pt x="50020" y="30200"/>
                </a:lnTo>
                <a:lnTo>
                  <a:pt x="49990" y="30200"/>
                </a:lnTo>
                <a:lnTo>
                  <a:pt x="49950" y="30180"/>
                </a:lnTo>
                <a:lnTo>
                  <a:pt x="49920" y="30160"/>
                </a:lnTo>
                <a:lnTo>
                  <a:pt x="49890" y="30120"/>
                </a:lnTo>
                <a:lnTo>
                  <a:pt x="49780" y="30050"/>
                </a:lnTo>
                <a:lnTo>
                  <a:pt x="49660" y="29960"/>
                </a:lnTo>
                <a:lnTo>
                  <a:pt x="49630" y="29940"/>
                </a:lnTo>
                <a:lnTo>
                  <a:pt x="49590" y="29870"/>
                </a:lnTo>
                <a:lnTo>
                  <a:pt x="49560" y="29830"/>
                </a:lnTo>
                <a:lnTo>
                  <a:pt x="49500" y="29790"/>
                </a:lnTo>
                <a:lnTo>
                  <a:pt x="49480" y="29760"/>
                </a:lnTo>
                <a:lnTo>
                  <a:pt x="49460" y="29740"/>
                </a:lnTo>
                <a:lnTo>
                  <a:pt x="49440" y="29740"/>
                </a:lnTo>
                <a:lnTo>
                  <a:pt x="49430" y="29710"/>
                </a:lnTo>
                <a:lnTo>
                  <a:pt x="49440" y="29660"/>
                </a:lnTo>
                <a:lnTo>
                  <a:pt x="49460" y="29610"/>
                </a:lnTo>
                <a:lnTo>
                  <a:pt x="49470" y="29570"/>
                </a:lnTo>
                <a:lnTo>
                  <a:pt x="49500" y="29550"/>
                </a:lnTo>
                <a:lnTo>
                  <a:pt x="49510" y="29550"/>
                </a:lnTo>
                <a:lnTo>
                  <a:pt x="49530" y="29550"/>
                </a:lnTo>
                <a:lnTo>
                  <a:pt x="49540" y="29550"/>
                </a:lnTo>
                <a:lnTo>
                  <a:pt x="49590" y="29510"/>
                </a:lnTo>
                <a:lnTo>
                  <a:pt x="49600" y="29510"/>
                </a:lnTo>
                <a:lnTo>
                  <a:pt x="49640" y="29500"/>
                </a:lnTo>
                <a:lnTo>
                  <a:pt x="49800" y="29440"/>
                </a:lnTo>
                <a:lnTo>
                  <a:pt x="49850" y="29430"/>
                </a:lnTo>
                <a:lnTo>
                  <a:pt x="49930" y="29420"/>
                </a:lnTo>
                <a:lnTo>
                  <a:pt x="49940" y="29430"/>
                </a:lnTo>
                <a:lnTo>
                  <a:pt x="49950" y="29460"/>
                </a:lnTo>
                <a:lnTo>
                  <a:pt x="49970" y="29470"/>
                </a:lnTo>
                <a:lnTo>
                  <a:pt x="49980" y="29470"/>
                </a:lnTo>
                <a:lnTo>
                  <a:pt x="50000" y="29460"/>
                </a:lnTo>
                <a:lnTo>
                  <a:pt x="50020" y="29460"/>
                </a:lnTo>
                <a:lnTo>
                  <a:pt x="50060" y="29460"/>
                </a:lnTo>
                <a:lnTo>
                  <a:pt x="50150" y="29470"/>
                </a:lnTo>
                <a:lnTo>
                  <a:pt x="50240" y="29480"/>
                </a:lnTo>
                <a:lnTo>
                  <a:pt x="50310" y="29520"/>
                </a:lnTo>
                <a:lnTo>
                  <a:pt x="50340" y="29600"/>
                </a:lnTo>
                <a:lnTo>
                  <a:pt x="50350" y="29680"/>
                </a:lnTo>
                <a:lnTo>
                  <a:pt x="50360" y="29720"/>
                </a:lnTo>
                <a:lnTo>
                  <a:pt x="50380" y="29740"/>
                </a:lnTo>
                <a:lnTo>
                  <a:pt x="50380" y="29750"/>
                </a:lnTo>
                <a:lnTo>
                  <a:pt x="50450" y="29830"/>
                </a:lnTo>
                <a:lnTo>
                  <a:pt x="50490" y="29910"/>
                </a:lnTo>
                <a:lnTo>
                  <a:pt x="50510" y="29940"/>
                </a:lnTo>
                <a:lnTo>
                  <a:pt x="50520" y="29940"/>
                </a:lnTo>
                <a:lnTo>
                  <a:pt x="50530" y="29940"/>
                </a:lnTo>
                <a:lnTo>
                  <a:pt x="50540" y="29930"/>
                </a:lnTo>
                <a:lnTo>
                  <a:pt x="50610" y="29990"/>
                </a:lnTo>
                <a:lnTo>
                  <a:pt x="50630" y="30000"/>
                </a:lnTo>
                <a:lnTo>
                  <a:pt x="50660" y="29990"/>
                </a:lnTo>
                <a:lnTo>
                  <a:pt x="50700" y="29970"/>
                </a:lnTo>
                <a:lnTo>
                  <a:pt x="50730" y="29940"/>
                </a:lnTo>
                <a:lnTo>
                  <a:pt x="50780" y="29890"/>
                </a:lnTo>
                <a:lnTo>
                  <a:pt x="50800" y="29870"/>
                </a:lnTo>
                <a:lnTo>
                  <a:pt x="50800" y="29850"/>
                </a:lnTo>
                <a:lnTo>
                  <a:pt x="50810" y="29850"/>
                </a:lnTo>
                <a:lnTo>
                  <a:pt x="50840" y="29840"/>
                </a:lnTo>
                <a:lnTo>
                  <a:pt x="50860" y="29820"/>
                </a:lnTo>
                <a:lnTo>
                  <a:pt x="50890" y="29770"/>
                </a:lnTo>
                <a:lnTo>
                  <a:pt x="50930" y="29750"/>
                </a:lnTo>
                <a:lnTo>
                  <a:pt x="50970" y="29750"/>
                </a:lnTo>
                <a:lnTo>
                  <a:pt x="51010" y="29750"/>
                </a:lnTo>
                <a:lnTo>
                  <a:pt x="51020" y="29760"/>
                </a:lnTo>
                <a:lnTo>
                  <a:pt x="51060" y="29790"/>
                </a:lnTo>
                <a:lnTo>
                  <a:pt x="51080" y="29790"/>
                </a:lnTo>
                <a:lnTo>
                  <a:pt x="51160" y="29790"/>
                </a:lnTo>
                <a:lnTo>
                  <a:pt x="51180" y="29800"/>
                </a:lnTo>
                <a:lnTo>
                  <a:pt x="51190" y="29800"/>
                </a:lnTo>
                <a:lnTo>
                  <a:pt x="51200" y="29810"/>
                </a:lnTo>
                <a:lnTo>
                  <a:pt x="51210" y="29820"/>
                </a:lnTo>
                <a:lnTo>
                  <a:pt x="51270" y="29830"/>
                </a:lnTo>
                <a:lnTo>
                  <a:pt x="51290" y="29830"/>
                </a:lnTo>
                <a:lnTo>
                  <a:pt x="51320" y="29870"/>
                </a:lnTo>
                <a:lnTo>
                  <a:pt x="51390" y="30000"/>
                </a:lnTo>
                <a:lnTo>
                  <a:pt x="51370" y="30030"/>
                </a:lnTo>
                <a:lnTo>
                  <a:pt x="51360" y="30080"/>
                </a:lnTo>
                <a:lnTo>
                  <a:pt x="51360" y="30170"/>
                </a:lnTo>
                <a:lnTo>
                  <a:pt x="51310" y="30310"/>
                </a:lnTo>
                <a:lnTo>
                  <a:pt x="51300" y="30340"/>
                </a:lnTo>
                <a:lnTo>
                  <a:pt x="51330" y="30350"/>
                </a:lnTo>
                <a:lnTo>
                  <a:pt x="51360" y="30320"/>
                </a:lnTo>
                <a:lnTo>
                  <a:pt x="51390" y="30280"/>
                </a:lnTo>
                <a:lnTo>
                  <a:pt x="51400" y="30260"/>
                </a:lnTo>
                <a:lnTo>
                  <a:pt x="51400" y="30250"/>
                </a:lnTo>
                <a:lnTo>
                  <a:pt x="51420" y="30200"/>
                </a:lnTo>
                <a:lnTo>
                  <a:pt x="51450" y="30160"/>
                </a:lnTo>
                <a:lnTo>
                  <a:pt x="51450" y="30140"/>
                </a:lnTo>
                <a:lnTo>
                  <a:pt x="51440" y="30120"/>
                </a:lnTo>
                <a:lnTo>
                  <a:pt x="51430" y="30090"/>
                </a:lnTo>
                <a:lnTo>
                  <a:pt x="51430" y="30010"/>
                </a:lnTo>
                <a:lnTo>
                  <a:pt x="51460" y="29950"/>
                </a:lnTo>
                <a:lnTo>
                  <a:pt x="51500" y="29910"/>
                </a:lnTo>
                <a:lnTo>
                  <a:pt x="51550" y="29870"/>
                </a:lnTo>
                <a:lnTo>
                  <a:pt x="51620" y="29850"/>
                </a:lnTo>
                <a:lnTo>
                  <a:pt x="51710" y="29830"/>
                </a:lnTo>
                <a:lnTo>
                  <a:pt x="51810" y="29830"/>
                </a:lnTo>
                <a:lnTo>
                  <a:pt x="51890" y="29850"/>
                </a:lnTo>
                <a:lnTo>
                  <a:pt x="51930" y="29860"/>
                </a:lnTo>
                <a:lnTo>
                  <a:pt x="51960" y="29870"/>
                </a:lnTo>
                <a:lnTo>
                  <a:pt x="51980" y="29900"/>
                </a:lnTo>
                <a:lnTo>
                  <a:pt x="52000" y="29940"/>
                </a:lnTo>
                <a:lnTo>
                  <a:pt x="52000" y="30000"/>
                </a:lnTo>
                <a:lnTo>
                  <a:pt x="52030" y="30090"/>
                </a:lnTo>
                <a:lnTo>
                  <a:pt x="52090" y="30200"/>
                </a:lnTo>
                <a:lnTo>
                  <a:pt x="52080" y="30270"/>
                </a:lnTo>
                <a:lnTo>
                  <a:pt x="52050" y="30350"/>
                </a:lnTo>
                <a:lnTo>
                  <a:pt x="52060" y="30420"/>
                </a:lnTo>
                <a:lnTo>
                  <a:pt x="52060" y="30470"/>
                </a:lnTo>
                <a:lnTo>
                  <a:pt x="52070" y="30510"/>
                </a:lnTo>
                <a:lnTo>
                  <a:pt x="52090" y="30550"/>
                </a:lnTo>
                <a:lnTo>
                  <a:pt x="52140" y="30560"/>
                </a:lnTo>
                <a:lnTo>
                  <a:pt x="52170" y="30550"/>
                </a:lnTo>
                <a:lnTo>
                  <a:pt x="52210" y="30540"/>
                </a:lnTo>
                <a:lnTo>
                  <a:pt x="52240" y="30520"/>
                </a:lnTo>
                <a:lnTo>
                  <a:pt x="52270" y="30500"/>
                </a:lnTo>
                <a:lnTo>
                  <a:pt x="52270" y="30490"/>
                </a:lnTo>
                <a:lnTo>
                  <a:pt x="52260" y="30470"/>
                </a:lnTo>
                <a:lnTo>
                  <a:pt x="52250" y="30450"/>
                </a:lnTo>
                <a:lnTo>
                  <a:pt x="52290" y="30440"/>
                </a:lnTo>
                <a:lnTo>
                  <a:pt x="52300" y="30430"/>
                </a:lnTo>
                <a:lnTo>
                  <a:pt x="52310" y="30410"/>
                </a:lnTo>
                <a:lnTo>
                  <a:pt x="52310" y="30390"/>
                </a:lnTo>
                <a:lnTo>
                  <a:pt x="52320" y="30370"/>
                </a:lnTo>
                <a:lnTo>
                  <a:pt x="52350" y="30400"/>
                </a:lnTo>
                <a:lnTo>
                  <a:pt x="52370" y="30440"/>
                </a:lnTo>
                <a:lnTo>
                  <a:pt x="52390" y="30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