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Kalimantan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North Kaliman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9420" y="5140"/>
                </a:moveTo>
                <a:lnTo>
                  <a:pt x="49490" y="5150"/>
                </a:lnTo>
                <a:lnTo>
                  <a:pt x="49580" y="5150"/>
                </a:lnTo>
                <a:lnTo>
                  <a:pt x="49720" y="5150"/>
                </a:lnTo>
                <a:lnTo>
                  <a:pt x="49830" y="5150"/>
                </a:lnTo>
                <a:lnTo>
                  <a:pt x="49840" y="5180"/>
                </a:lnTo>
                <a:lnTo>
                  <a:pt x="49850" y="5270"/>
                </a:lnTo>
                <a:lnTo>
                  <a:pt x="49880" y="5350"/>
                </a:lnTo>
                <a:lnTo>
                  <a:pt x="49810" y="5390"/>
                </a:lnTo>
                <a:lnTo>
                  <a:pt x="49790" y="5400"/>
                </a:lnTo>
                <a:lnTo>
                  <a:pt x="49760" y="5400"/>
                </a:lnTo>
                <a:lnTo>
                  <a:pt x="49690" y="5380"/>
                </a:lnTo>
                <a:lnTo>
                  <a:pt x="49650" y="5330"/>
                </a:lnTo>
                <a:lnTo>
                  <a:pt x="49540" y="5260"/>
                </a:lnTo>
                <a:lnTo>
                  <a:pt x="49490" y="5200"/>
                </a:lnTo>
                <a:lnTo>
                  <a:pt x="49420" y="5140"/>
                </a:lnTo>
                <a:close/>
                <a:moveTo>
                  <a:pt x="51220" y="9030"/>
                </a:moveTo>
                <a:lnTo>
                  <a:pt x="51180" y="8990"/>
                </a:lnTo>
                <a:lnTo>
                  <a:pt x="51150" y="8960"/>
                </a:lnTo>
                <a:lnTo>
                  <a:pt x="51130" y="8920"/>
                </a:lnTo>
                <a:lnTo>
                  <a:pt x="51110" y="8860"/>
                </a:lnTo>
                <a:lnTo>
                  <a:pt x="51110" y="8810"/>
                </a:lnTo>
                <a:lnTo>
                  <a:pt x="51150" y="8790"/>
                </a:lnTo>
                <a:lnTo>
                  <a:pt x="51180" y="8820"/>
                </a:lnTo>
                <a:lnTo>
                  <a:pt x="51240" y="8860"/>
                </a:lnTo>
                <a:lnTo>
                  <a:pt x="51260" y="8890"/>
                </a:lnTo>
                <a:lnTo>
                  <a:pt x="51260" y="8910"/>
                </a:lnTo>
                <a:lnTo>
                  <a:pt x="51230" y="8890"/>
                </a:lnTo>
                <a:lnTo>
                  <a:pt x="51170" y="8850"/>
                </a:lnTo>
                <a:lnTo>
                  <a:pt x="51150" y="8840"/>
                </a:lnTo>
                <a:lnTo>
                  <a:pt x="51150" y="8850"/>
                </a:lnTo>
                <a:lnTo>
                  <a:pt x="51160" y="8860"/>
                </a:lnTo>
                <a:lnTo>
                  <a:pt x="51170" y="8880"/>
                </a:lnTo>
                <a:lnTo>
                  <a:pt x="51200" y="8940"/>
                </a:lnTo>
                <a:lnTo>
                  <a:pt x="51240" y="9000"/>
                </a:lnTo>
                <a:lnTo>
                  <a:pt x="51270" y="9030"/>
                </a:lnTo>
                <a:lnTo>
                  <a:pt x="51300" y="9050"/>
                </a:lnTo>
                <a:lnTo>
                  <a:pt x="51300" y="9060"/>
                </a:lnTo>
                <a:lnTo>
                  <a:pt x="51260" y="9060"/>
                </a:lnTo>
                <a:lnTo>
                  <a:pt x="51220" y="9030"/>
                </a:lnTo>
                <a:close/>
                <a:moveTo>
                  <a:pt x="49050" y="6870"/>
                </a:moveTo>
                <a:lnTo>
                  <a:pt x="49030" y="6870"/>
                </a:lnTo>
                <a:lnTo>
                  <a:pt x="48970" y="6860"/>
                </a:lnTo>
                <a:lnTo>
                  <a:pt x="48950" y="6870"/>
                </a:lnTo>
                <a:lnTo>
                  <a:pt x="48930" y="6870"/>
                </a:lnTo>
                <a:lnTo>
                  <a:pt x="48900" y="6890"/>
                </a:lnTo>
                <a:lnTo>
                  <a:pt x="48890" y="6890"/>
                </a:lnTo>
                <a:lnTo>
                  <a:pt x="48860" y="6870"/>
                </a:lnTo>
                <a:lnTo>
                  <a:pt x="48850" y="6840"/>
                </a:lnTo>
                <a:lnTo>
                  <a:pt x="48860" y="6810"/>
                </a:lnTo>
                <a:lnTo>
                  <a:pt x="48890" y="6780"/>
                </a:lnTo>
                <a:lnTo>
                  <a:pt x="48920" y="6760"/>
                </a:lnTo>
                <a:lnTo>
                  <a:pt x="48960" y="6760"/>
                </a:lnTo>
                <a:lnTo>
                  <a:pt x="49000" y="6770"/>
                </a:lnTo>
                <a:lnTo>
                  <a:pt x="49030" y="6780"/>
                </a:lnTo>
                <a:lnTo>
                  <a:pt x="49060" y="6800"/>
                </a:lnTo>
                <a:lnTo>
                  <a:pt x="49080" y="6820"/>
                </a:lnTo>
                <a:lnTo>
                  <a:pt x="49080" y="6840"/>
                </a:lnTo>
                <a:lnTo>
                  <a:pt x="49080" y="6870"/>
                </a:lnTo>
                <a:lnTo>
                  <a:pt x="49060" y="6880"/>
                </a:lnTo>
                <a:lnTo>
                  <a:pt x="49050" y="6870"/>
                </a:lnTo>
                <a:close/>
                <a:moveTo>
                  <a:pt x="49380" y="6700"/>
                </a:moveTo>
                <a:lnTo>
                  <a:pt x="49370" y="6740"/>
                </a:lnTo>
                <a:lnTo>
                  <a:pt x="49350" y="6790"/>
                </a:lnTo>
                <a:lnTo>
                  <a:pt x="49350" y="6910"/>
                </a:lnTo>
                <a:lnTo>
                  <a:pt x="49340" y="6940"/>
                </a:lnTo>
                <a:lnTo>
                  <a:pt x="49310" y="6960"/>
                </a:lnTo>
                <a:lnTo>
                  <a:pt x="49290" y="6950"/>
                </a:lnTo>
                <a:lnTo>
                  <a:pt x="49280" y="6910"/>
                </a:lnTo>
                <a:lnTo>
                  <a:pt x="49270" y="6880"/>
                </a:lnTo>
                <a:lnTo>
                  <a:pt x="49160" y="6830"/>
                </a:lnTo>
                <a:lnTo>
                  <a:pt x="49130" y="6790"/>
                </a:lnTo>
                <a:lnTo>
                  <a:pt x="49110" y="6740"/>
                </a:lnTo>
                <a:lnTo>
                  <a:pt x="49090" y="6690"/>
                </a:lnTo>
                <a:lnTo>
                  <a:pt x="49080" y="6650"/>
                </a:lnTo>
                <a:lnTo>
                  <a:pt x="49100" y="6600"/>
                </a:lnTo>
                <a:lnTo>
                  <a:pt x="49150" y="6580"/>
                </a:lnTo>
                <a:lnTo>
                  <a:pt x="49270" y="6580"/>
                </a:lnTo>
                <a:lnTo>
                  <a:pt x="49300" y="6580"/>
                </a:lnTo>
                <a:lnTo>
                  <a:pt x="49330" y="6590"/>
                </a:lnTo>
                <a:lnTo>
                  <a:pt x="49360" y="6600"/>
                </a:lnTo>
                <a:lnTo>
                  <a:pt x="49380" y="6620"/>
                </a:lnTo>
                <a:lnTo>
                  <a:pt x="49380" y="6650"/>
                </a:lnTo>
                <a:lnTo>
                  <a:pt x="49380" y="6700"/>
                </a:lnTo>
                <a:close/>
                <a:moveTo>
                  <a:pt x="49670" y="6470"/>
                </a:moveTo>
                <a:lnTo>
                  <a:pt x="49650" y="6430"/>
                </a:lnTo>
                <a:lnTo>
                  <a:pt x="49590" y="6380"/>
                </a:lnTo>
                <a:lnTo>
                  <a:pt x="49570" y="6340"/>
                </a:lnTo>
                <a:lnTo>
                  <a:pt x="49580" y="6290"/>
                </a:lnTo>
                <a:lnTo>
                  <a:pt x="49620" y="6270"/>
                </a:lnTo>
                <a:lnTo>
                  <a:pt x="49670" y="6280"/>
                </a:lnTo>
                <a:lnTo>
                  <a:pt x="49710" y="6310"/>
                </a:lnTo>
                <a:lnTo>
                  <a:pt x="49740" y="6340"/>
                </a:lnTo>
                <a:lnTo>
                  <a:pt x="49770" y="6380"/>
                </a:lnTo>
                <a:lnTo>
                  <a:pt x="49790" y="6420"/>
                </a:lnTo>
                <a:lnTo>
                  <a:pt x="49800" y="6460"/>
                </a:lnTo>
                <a:lnTo>
                  <a:pt x="49800" y="6480"/>
                </a:lnTo>
                <a:lnTo>
                  <a:pt x="49800" y="6520"/>
                </a:lnTo>
                <a:lnTo>
                  <a:pt x="49790" y="6540"/>
                </a:lnTo>
                <a:lnTo>
                  <a:pt x="49770" y="6530"/>
                </a:lnTo>
                <a:lnTo>
                  <a:pt x="49670" y="6470"/>
                </a:lnTo>
                <a:close/>
                <a:moveTo>
                  <a:pt x="48600" y="6460"/>
                </a:moveTo>
                <a:lnTo>
                  <a:pt x="48570" y="6460"/>
                </a:lnTo>
                <a:lnTo>
                  <a:pt x="48540" y="6440"/>
                </a:lnTo>
                <a:lnTo>
                  <a:pt x="48510" y="6420"/>
                </a:lnTo>
                <a:lnTo>
                  <a:pt x="48490" y="6410"/>
                </a:lnTo>
                <a:lnTo>
                  <a:pt x="48470" y="6380"/>
                </a:lnTo>
                <a:lnTo>
                  <a:pt x="48460" y="6360"/>
                </a:lnTo>
                <a:lnTo>
                  <a:pt x="48460" y="6340"/>
                </a:lnTo>
                <a:lnTo>
                  <a:pt x="48480" y="6310"/>
                </a:lnTo>
                <a:lnTo>
                  <a:pt x="48490" y="6300"/>
                </a:lnTo>
                <a:lnTo>
                  <a:pt x="48520" y="6280"/>
                </a:lnTo>
                <a:lnTo>
                  <a:pt x="48540" y="6270"/>
                </a:lnTo>
                <a:lnTo>
                  <a:pt x="48560" y="6270"/>
                </a:lnTo>
                <a:lnTo>
                  <a:pt x="48580" y="6280"/>
                </a:lnTo>
                <a:lnTo>
                  <a:pt x="48620" y="6310"/>
                </a:lnTo>
                <a:lnTo>
                  <a:pt x="48640" y="6310"/>
                </a:lnTo>
                <a:lnTo>
                  <a:pt x="48810" y="6320"/>
                </a:lnTo>
                <a:lnTo>
                  <a:pt x="48840" y="6340"/>
                </a:lnTo>
                <a:lnTo>
                  <a:pt x="48890" y="6410"/>
                </a:lnTo>
                <a:lnTo>
                  <a:pt x="48930" y="6420"/>
                </a:lnTo>
                <a:lnTo>
                  <a:pt x="48950" y="6420"/>
                </a:lnTo>
                <a:lnTo>
                  <a:pt x="48990" y="6440"/>
                </a:lnTo>
                <a:lnTo>
                  <a:pt x="49030" y="6450"/>
                </a:lnTo>
                <a:lnTo>
                  <a:pt x="49050" y="6460"/>
                </a:lnTo>
                <a:lnTo>
                  <a:pt x="49050" y="6480"/>
                </a:lnTo>
                <a:lnTo>
                  <a:pt x="49050" y="6500"/>
                </a:lnTo>
                <a:lnTo>
                  <a:pt x="49010" y="6540"/>
                </a:lnTo>
                <a:lnTo>
                  <a:pt x="48930" y="6530"/>
                </a:lnTo>
                <a:lnTo>
                  <a:pt x="48770" y="6460"/>
                </a:lnTo>
                <a:lnTo>
                  <a:pt x="48600" y="6460"/>
                </a:lnTo>
                <a:close/>
                <a:moveTo>
                  <a:pt x="49580" y="5820"/>
                </a:moveTo>
                <a:lnTo>
                  <a:pt x="49550" y="5800"/>
                </a:lnTo>
                <a:lnTo>
                  <a:pt x="49500" y="5750"/>
                </a:lnTo>
                <a:lnTo>
                  <a:pt x="49470" y="5730"/>
                </a:lnTo>
                <a:lnTo>
                  <a:pt x="49490" y="5730"/>
                </a:lnTo>
                <a:lnTo>
                  <a:pt x="49530" y="5720"/>
                </a:lnTo>
                <a:lnTo>
                  <a:pt x="49540" y="5710"/>
                </a:lnTo>
                <a:lnTo>
                  <a:pt x="49550" y="5710"/>
                </a:lnTo>
                <a:lnTo>
                  <a:pt x="49590" y="5730"/>
                </a:lnTo>
                <a:lnTo>
                  <a:pt x="49630" y="5750"/>
                </a:lnTo>
                <a:lnTo>
                  <a:pt x="49670" y="5780"/>
                </a:lnTo>
                <a:lnTo>
                  <a:pt x="49700" y="5810"/>
                </a:lnTo>
                <a:lnTo>
                  <a:pt x="49720" y="5840"/>
                </a:lnTo>
                <a:lnTo>
                  <a:pt x="49710" y="5860"/>
                </a:lnTo>
                <a:lnTo>
                  <a:pt x="49680" y="5860"/>
                </a:lnTo>
                <a:lnTo>
                  <a:pt x="49640" y="5850"/>
                </a:lnTo>
                <a:lnTo>
                  <a:pt x="49580" y="5820"/>
                </a:lnTo>
                <a:close/>
                <a:moveTo>
                  <a:pt x="49520" y="5310"/>
                </a:moveTo>
                <a:lnTo>
                  <a:pt x="49520" y="5360"/>
                </a:lnTo>
                <a:lnTo>
                  <a:pt x="49500" y="5410"/>
                </a:lnTo>
                <a:lnTo>
                  <a:pt x="49430" y="5490"/>
                </a:lnTo>
                <a:lnTo>
                  <a:pt x="49350" y="5500"/>
                </a:lnTo>
                <a:lnTo>
                  <a:pt x="49260" y="5430"/>
                </a:lnTo>
                <a:lnTo>
                  <a:pt x="49210" y="5340"/>
                </a:lnTo>
                <a:lnTo>
                  <a:pt x="49240" y="5250"/>
                </a:lnTo>
                <a:lnTo>
                  <a:pt x="49310" y="5190"/>
                </a:lnTo>
                <a:lnTo>
                  <a:pt x="49340" y="5170"/>
                </a:lnTo>
                <a:lnTo>
                  <a:pt x="49360" y="5190"/>
                </a:lnTo>
                <a:lnTo>
                  <a:pt x="49410" y="5240"/>
                </a:lnTo>
                <a:lnTo>
                  <a:pt x="49500" y="5290"/>
                </a:lnTo>
                <a:lnTo>
                  <a:pt x="49520" y="5310"/>
                </a:lnTo>
                <a:close/>
                <a:moveTo>
                  <a:pt x="50000" y="8550"/>
                </a:moveTo>
                <a:lnTo>
                  <a:pt x="49900" y="8600"/>
                </a:lnTo>
                <a:lnTo>
                  <a:pt x="49870" y="8660"/>
                </a:lnTo>
                <a:lnTo>
                  <a:pt x="49760" y="8640"/>
                </a:lnTo>
                <a:lnTo>
                  <a:pt x="49670" y="8660"/>
                </a:lnTo>
                <a:lnTo>
                  <a:pt x="49630" y="8720"/>
                </a:lnTo>
                <a:lnTo>
                  <a:pt x="49600" y="8780"/>
                </a:lnTo>
                <a:lnTo>
                  <a:pt x="49520" y="8760"/>
                </a:lnTo>
                <a:lnTo>
                  <a:pt x="49430" y="8660"/>
                </a:lnTo>
                <a:lnTo>
                  <a:pt x="49400" y="8600"/>
                </a:lnTo>
                <a:lnTo>
                  <a:pt x="49370" y="8520"/>
                </a:lnTo>
                <a:lnTo>
                  <a:pt x="49340" y="8480"/>
                </a:lnTo>
                <a:lnTo>
                  <a:pt x="49270" y="8400"/>
                </a:lnTo>
                <a:lnTo>
                  <a:pt x="49190" y="8390"/>
                </a:lnTo>
                <a:lnTo>
                  <a:pt x="49130" y="8360"/>
                </a:lnTo>
                <a:lnTo>
                  <a:pt x="49090" y="8430"/>
                </a:lnTo>
                <a:lnTo>
                  <a:pt x="49030" y="8390"/>
                </a:lnTo>
                <a:lnTo>
                  <a:pt x="48960" y="8360"/>
                </a:lnTo>
                <a:lnTo>
                  <a:pt x="48930" y="8420"/>
                </a:lnTo>
                <a:lnTo>
                  <a:pt x="48890" y="8400"/>
                </a:lnTo>
                <a:lnTo>
                  <a:pt x="48840" y="8300"/>
                </a:lnTo>
                <a:lnTo>
                  <a:pt x="48780" y="8280"/>
                </a:lnTo>
                <a:lnTo>
                  <a:pt x="48740" y="8390"/>
                </a:lnTo>
                <a:lnTo>
                  <a:pt x="48660" y="8420"/>
                </a:lnTo>
                <a:lnTo>
                  <a:pt x="48620" y="8450"/>
                </a:lnTo>
                <a:lnTo>
                  <a:pt x="48540" y="8450"/>
                </a:lnTo>
                <a:lnTo>
                  <a:pt x="48450" y="8430"/>
                </a:lnTo>
                <a:lnTo>
                  <a:pt x="48410" y="8390"/>
                </a:lnTo>
                <a:lnTo>
                  <a:pt x="48450" y="8340"/>
                </a:lnTo>
                <a:lnTo>
                  <a:pt x="48450" y="8270"/>
                </a:lnTo>
                <a:lnTo>
                  <a:pt x="48380" y="8330"/>
                </a:lnTo>
                <a:lnTo>
                  <a:pt x="48260" y="8390"/>
                </a:lnTo>
                <a:lnTo>
                  <a:pt x="48180" y="8370"/>
                </a:lnTo>
                <a:lnTo>
                  <a:pt x="48120" y="8340"/>
                </a:lnTo>
                <a:lnTo>
                  <a:pt x="48080" y="8390"/>
                </a:lnTo>
                <a:lnTo>
                  <a:pt x="48050" y="8480"/>
                </a:lnTo>
                <a:lnTo>
                  <a:pt x="48030" y="8570"/>
                </a:lnTo>
                <a:lnTo>
                  <a:pt x="47910" y="8540"/>
                </a:lnTo>
                <a:lnTo>
                  <a:pt x="47870" y="8450"/>
                </a:lnTo>
                <a:lnTo>
                  <a:pt x="47760" y="8430"/>
                </a:lnTo>
                <a:lnTo>
                  <a:pt x="47630" y="8460"/>
                </a:lnTo>
                <a:lnTo>
                  <a:pt x="47470" y="8610"/>
                </a:lnTo>
                <a:lnTo>
                  <a:pt x="47400" y="8660"/>
                </a:lnTo>
                <a:lnTo>
                  <a:pt x="47310" y="8630"/>
                </a:lnTo>
                <a:lnTo>
                  <a:pt x="47250" y="8570"/>
                </a:lnTo>
                <a:lnTo>
                  <a:pt x="47190" y="8510"/>
                </a:lnTo>
                <a:lnTo>
                  <a:pt x="47080" y="8490"/>
                </a:lnTo>
                <a:lnTo>
                  <a:pt x="47020" y="8510"/>
                </a:lnTo>
                <a:lnTo>
                  <a:pt x="47010" y="8610"/>
                </a:lnTo>
                <a:lnTo>
                  <a:pt x="47010" y="8670"/>
                </a:lnTo>
                <a:lnTo>
                  <a:pt x="47040" y="8730"/>
                </a:lnTo>
                <a:lnTo>
                  <a:pt x="47040" y="8790"/>
                </a:lnTo>
                <a:lnTo>
                  <a:pt x="46990" y="8870"/>
                </a:lnTo>
                <a:lnTo>
                  <a:pt x="46810" y="8910"/>
                </a:lnTo>
                <a:lnTo>
                  <a:pt x="46710" y="8870"/>
                </a:lnTo>
                <a:lnTo>
                  <a:pt x="46620" y="8910"/>
                </a:lnTo>
                <a:lnTo>
                  <a:pt x="46650" y="9030"/>
                </a:lnTo>
                <a:lnTo>
                  <a:pt x="46770" y="9090"/>
                </a:lnTo>
                <a:lnTo>
                  <a:pt x="46800" y="9200"/>
                </a:lnTo>
                <a:lnTo>
                  <a:pt x="46710" y="9200"/>
                </a:lnTo>
                <a:lnTo>
                  <a:pt x="46600" y="9200"/>
                </a:lnTo>
                <a:lnTo>
                  <a:pt x="46570" y="9260"/>
                </a:lnTo>
                <a:lnTo>
                  <a:pt x="46530" y="9350"/>
                </a:lnTo>
                <a:lnTo>
                  <a:pt x="46500" y="9430"/>
                </a:lnTo>
                <a:lnTo>
                  <a:pt x="46480" y="9460"/>
                </a:lnTo>
                <a:lnTo>
                  <a:pt x="46480" y="9500"/>
                </a:lnTo>
                <a:lnTo>
                  <a:pt x="46470" y="9550"/>
                </a:lnTo>
                <a:lnTo>
                  <a:pt x="46450" y="9620"/>
                </a:lnTo>
                <a:lnTo>
                  <a:pt x="46440" y="9680"/>
                </a:lnTo>
                <a:lnTo>
                  <a:pt x="46420" y="9770"/>
                </a:lnTo>
                <a:lnTo>
                  <a:pt x="46420" y="9800"/>
                </a:lnTo>
                <a:lnTo>
                  <a:pt x="46410" y="9830"/>
                </a:lnTo>
                <a:lnTo>
                  <a:pt x="46380" y="9890"/>
                </a:lnTo>
                <a:lnTo>
                  <a:pt x="46360" y="9910"/>
                </a:lnTo>
                <a:lnTo>
                  <a:pt x="46360" y="9950"/>
                </a:lnTo>
                <a:lnTo>
                  <a:pt x="46360" y="10010"/>
                </a:lnTo>
                <a:lnTo>
                  <a:pt x="46360" y="10030"/>
                </a:lnTo>
                <a:lnTo>
                  <a:pt x="46320" y="10060"/>
                </a:lnTo>
                <a:lnTo>
                  <a:pt x="46240" y="10060"/>
                </a:lnTo>
                <a:lnTo>
                  <a:pt x="46210" y="10070"/>
                </a:lnTo>
                <a:lnTo>
                  <a:pt x="46200" y="10100"/>
                </a:lnTo>
                <a:lnTo>
                  <a:pt x="46200" y="10130"/>
                </a:lnTo>
                <a:lnTo>
                  <a:pt x="46170" y="10220"/>
                </a:lnTo>
                <a:lnTo>
                  <a:pt x="46170" y="10300"/>
                </a:lnTo>
                <a:lnTo>
                  <a:pt x="46110" y="10330"/>
                </a:lnTo>
                <a:lnTo>
                  <a:pt x="46110" y="10360"/>
                </a:lnTo>
                <a:lnTo>
                  <a:pt x="46060" y="10360"/>
                </a:lnTo>
                <a:lnTo>
                  <a:pt x="46030" y="10390"/>
                </a:lnTo>
                <a:lnTo>
                  <a:pt x="45950" y="10430"/>
                </a:lnTo>
                <a:lnTo>
                  <a:pt x="45890" y="10480"/>
                </a:lnTo>
                <a:lnTo>
                  <a:pt x="45860" y="10480"/>
                </a:lnTo>
                <a:lnTo>
                  <a:pt x="45830" y="10490"/>
                </a:lnTo>
                <a:lnTo>
                  <a:pt x="45820" y="10540"/>
                </a:lnTo>
                <a:lnTo>
                  <a:pt x="45770" y="10550"/>
                </a:lnTo>
                <a:lnTo>
                  <a:pt x="45740" y="10600"/>
                </a:lnTo>
                <a:lnTo>
                  <a:pt x="45710" y="10680"/>
                </a:lnTo>
                <a:lnTo>
                  <a:pt x="45710" y="10710"/>
                </a:lnTo>
                <a:lnTo>
                  <a:pt x="45680" y="10720"/>
                </a:lnTo>
                <a:lnTo>
                  <a:pt x="45680" y="10740"/>
                </a:lnTo>
                <a:lnTo>
                  <a:pt x="45670" y="10780"/>
                </a:lnTo>
                <a:lnTo>
                  <a:pt x="45590" y="10840"/>
                </a:lnTo>
                <a:lnTo>
                  <a:pt x="45590" y="10900"/>
                </a:lnTo>
                <a:lnTo>
                  <a:pt x="45560" y="10950"/>
                </a:lnTo>
                <a:lnTo>
                  <a:pt x="45500" y="10950"/>
                </a:lnTo>
                <a:lnTo>
                  <a:pt x="45460" y="10860"/>
                </a:lnTo>
                <a:lnTo>
                  <a:pt x="45400" y="10840"/>
                </a:lnTo>
                <a:lnTo>
                  <a:pt x="45350" y="10840"/>
                </a:lnTo>
                <a:lnTo>
                  <a:pt x="45340" y="10840"/>
                </a:lnTo>
                <a:lnTo>
                  <a:pt x="45250" y="10900"/>
                </a:lnTo>
                <a:lnTo>
                  <a:pt x="45160" y="10900"/>
                </a:lnTo>
                <a:lnTo>
                  <a:pt x="45110" y="10920"/>
                </a:lnTo>
                <a:lnTo>
                  <a:pt x="45020" y="10920"/>
                </a:lnTo>
                <a:lnTo>
                  <a:pt x="44950" y="10930"/>
                </a:lnTo>
                <a:lnTo>
                  <a:pt x="44900" y="10990"/>
                </a:lnTo>
                <a:lnTo>
                  <a:pt x="44900" y="11040"/>
                </a:lnTo>
                <a:lnTo>
                  <a:pt x="44890" y="11100"/>
                </a:lnTo>
                <a:lnTo>
                  <a:pt x="44870" y="11130"/>
                </a:lnTo>
                <a:lnTo>
                  <a:pt x="44800" y="11170"/>
                </a:lnTo>
                <a:lnTo>
                  <a:pt x="44770" y="11170"/>
                </a:lnTo>
                <a:lnTo>
                  <a:pt x="44720" y="11140"/>
                </a:lnTo>
                <a:lnTo>
                  <a:pt x="44690" y="11140"/>
                </a:lnTo>
                <a:lnTo>
                  <a:pt x="44640" y="11110"/>
                </a:lnTo>
                <a:lnTo>
                  <a:pt x="44640" y="11100"/>
                </a:lnTo>
                <a:lnTo>
                  <a:pt x="44570" y="11080"/>
                </a:lnTo>
                <a:lnTo>
                  <a:pt x="44540" y="11070"/>
                </a:lnTo>
                <a:lnTo>
                  <a:pt x="44510" y="11070"/>
                </a:lnTo>
                <a:lnTo>
                  <a:pt x="44490" y="11050"/>
                </a:lnTo>
                <a:lnTo>
                  <a:pt x="44430" y="11040"/>
                </a:lnTo>
                <a:lnTo>
                  <a:pt x="44360" y="11040"/>
                </a:lnTo>
                <a:lnTo>
                  <a:pt x="44310" y="11040"/>
                </a:lnTo>
                <a:lnTo>
                  <a:pt x="44240" y="11050"/>
                </a:lnTo>
                <a:lnTo>
                  <a:pt x="44220" y="10980"/>
                </a:lnTo>
                <a:lnTo>
                  <a:pt x="44220" y="10900"/>
                </a:lnTo>
                <a:lnTo>
                  <a:pt x="44180" y="10840"/>
                </a:lnTo>
                <a:lnTo>
                  <a:pt x="44150" y="10780"/>
                </a:lnTo>
                <a:lnTo>
                  <a:pt x="44130" y="10740"/>
                </a:lnTo>
                <a:lnTo>
                  <a:pt x="44040" y="10720"/>
                </a:lnTo>
                <a:lnTo>
                  <a:pt x="44030" y="10690"/>
                </a:lnTo>
                <a:lnTo>
                  <a:pt x="44000" y="10630"/>
                </a:lnTo>
                <a:lnTo>
                  <a:pt x="43890" y="10600"/>
                </a:lnTo>
                <a:lnTo>
                  <a:pt x="43860" y="10600"/>
                </a:lnTo>
                <a:lnTo>
                  <a:pt x="43770" y="10610"/>
                </a:lnTo>
                <a:lnTo>
                  <a:pt x="43730" y="10610"/>
                </a:lnTo>
                <a:lnTo>
                  <a:pt x="43670" y="10630"/>
                </a:lnTo>
                <a:lnTo>
                  <a:pt x="43640" y="10680"/>
                </a:lnTo>
                <a:lnTo>
                  <a:pt x="43620" y="10720"/>
                </a:lnTo>
                <a:lnTo>
                  <a:pt x="43610" y="10740"/>
                </a:lnTo>
                <a:lnTo>
                  <a:pt x="43590" y="10740"/>
                </a:lnTo>
                <a:lnTo>
                  <a:pt x="43560" y="10800"/>
                </a:lnTo>
                <a:lnTo>
                  <a:pt x="43500" y="10800"/>
                </a:lnTo>
                <a:lnTo>
                  <a:pt x="43470" y="10780"/>
                </a:lnTo>
                <a:lnTo>
                  <a:pt x="43460" y="10720"/>
                </a:lnTo>
                <a:lnTo>
                  <a:pt x="43410" y="10720"/>
                </a:lnTo>
                <a:lnTo>
                  <a:pt x="43380" y="10660"/>
                </a:lnTo>
                <a:lnTo>
                  <a:pt x="43230" y="10630"/>
                </a:lnTo>
                <a:lnTo>
                  <a:pt x="43080" y="10600"/>
                </a:lnTo>
                <a:lnTo>
                  <a:pt x="43080" y="10580"/>
                </a:lnTo>
                <a:lnTo>
                  <a:pt x="43080" y="10540"/>
                </a:lnTo>
                <a:lnTo>
                  <a:pt x="43080" y="10530"/>
                </a:lnTo>
                <a:lnTo>
                  <a:pt x="43090" y="10540"/>
                </a:lnTo>
                <a:lnTo>
                  <a:pt x="43130" y="10550"/>
                </a:lnTo>
                <a:lnTo>
                  <a:pt x="43180" y="10540"/>
                </a:lnTo>
                <a:lnTo>
                  <a:pt x="43210" y="10510"/>
                </a:lnTo>
                <a:lnTo>
                  <a:pt x="43220" y="10480"/>
                </a:lnTo>
                <a:lnTo>
                  <a:pt x="43220" y="10430"/>
                </a:lnTo>
                <a:lnTo>
                  <a:pt x="43210" y="10390"/>
                </a:lnTo>
                <a:lnTo>
                  <a:pt x="43210" y="10340"/>
                </a:lnTo>
                <a:lnTo>
                  <a:pt x="43230" y="10310"/>
                </a:lnTo>
                <a:lnTo>
                  <a:pt x="43300" y="10250"/>
                </a:lnTo>
                <a:lnTo>
                  <a:pt x="43330" y="10220"/>
                </a:lnTo>
                <a:lnTo>
                  <a:pt x="43380" y="10140"/>
                </a:lnTo>
                <a:lnTo>
                  <a:pt x="43420" y="10030"/>
                </a:lnTo>
                <a:lnTo>
                  <a:pt x="43440" y="9890"/>
                </a:lnTo>
                <a:lnTo>
                  <a:pt x="43440" y="9830"/>
                </a:lnTo>
                <a:lnTo>
                  <a:pt x="43440" y="9810"/>
                </a:lnTo>
                <a:lnTo>
                  <a:pt x="43430" y="9790"/>
                </a:lnTo>
                <a:lnTo>
                  <a:pt x="43430" y="9780"/>
                </a:lnTo>
                <a:lnTo>
                  <a:pt x="43430" y="9760"/>
                </a:lnTo>
                <a:lnTo>
                  <a:pt x="43440" y="9740"/>
                </a:lnTo>
                <a:lnTo>
                  <a:pt x="43460" y="9720"/>
                </a:lnTo>
                <a:lnTo>
                  <a:pt x="43480" y="9710"/>
                </a:lnTo>
                <a:lnTo>
                  <a:pt x="43500" y="9700"/>
                </a:lnTo>
                <a:lnTo>
                  <a:pt x="43610" y="9690"/>
                </a:lnTo>
                <a:lnTo>
                  <a:pt x="43720" y="9640"/>
                </a:lnTo>
                <a:lnTo>
                  <a:pt x="43740" y="9620"/>
                </a:lnTo>
                <a:lnTo>
                  <a:pt x="43750" y="9580"/>
                </a:lnTo>
                <a:lnTo>
                  <a:pt x="43740" y="9540"/>
                </a:lnTo>
                <a:lnTo>
                  <a:pt x="43740" y="9510"/>
                </a:lnTo>
                <a:lnTo>
                  <a:pt x="43750" y="9470"/>
                </a:lnTo>
                <a:lnTo>
                  <a:pt x="43760" y="9430"/>
                </a:lnTo>
                <a:lnTo>
                  <a:pt x="43770" y="9410"/>
                </a:lnTo>
                <a:lnTo>
                  <a:pt x="43770" y="9380"/>
                </a:lnTo>
                <a:lnTo>
                  <a:pt x="43760" y="9350"/>
                </a:lnTo>
                <a:lnTo>
                  <a:pt x="43740" y="9340"/>
                </a:lnTo>
                <a:lnTo>
                  <a:pt x="43700" y="9340"/>
                </a:lnTo>
                <a:lnTo>
                  <a:pt x="43670" y="9360"/>
                </a:lnTo>
                <a:lnTo>
                  <a:pt x="43640" y="9350"/>
                </a:lnTo>
                <a:lnTo>
                  <a:pt x="43620" y="9310"/>
                </a:lnTo>
                <a:lnTo>
                  <a:pt x="43620" y="9290"/>
                </a:lnTo>
                <a:lnTo>
                  <a:pt x="43620" y="9230"/>
                </a:lnTo>
                <a:lnTo>
                  <a:pt x="43620" y="9210"/>
                </a:lnTo>
                <a:lnTo>
                  <a:pt x="43600" y="9180"/>
                </a:lnTo>
                <a:lnTo>
                  <a:pt x="43590" y="9160"/>
                </a:lnTo>
                <a:lnTo>
                  <a:pt x="43590" y="9120"/>
                </a:lnTo>
                <a:lnTo>
                  <a:pt x="43610" y="9010"/>
                </a:lnTo>
                <a:lnTo>
                  <a:pt x="43640" y="8940"/>
                </a:lnTo>
                <a:lnTo>
                  <a:pt x="43700" y="8900"/>
                </a:lnTo>
                <a:lnTo>
                  <a:pt x="43850" y="8880"/>
                </a:lnTo>
                <a:lnTo>
                  <a:pt x="43900" y="8860"/>
                </a:lnTo>
                <a:lnTo>
                  <a:pt x="43920" y="8840"/>
                </a:lnTo>
                <a:lnTo>
                  <a:pt x="43910" y="8810"/>
                </a:lnTo>
                <a:lnTo>
                  <a:pt x="43910" y="8770"/>
                </a:lnTo>
                <a:lnTo>
                  <a:pt x="43920" y="8730"/>
                </a:lnTo>
                <a:lnTo>
                  <a:pt x="43950" y="8710"/>
                </a:lnTo>
                <a:lnTo>
                  <a:pt x="44020" y="8720"/>
                </a:lnTo>
                <a:lnTo>
                  <a:pt x="44060" y="8690"/>
                </a:lnTo>
                <a:lnTo>
                  <a:pt x="44140" y="8620"/>
                </a:lnTo>
                <a:lnTo>
                  <a:pt x="44180" y="8610"/>
                </a:lnTo>
                <a:lnTo>
                  <a:pt x="44210" y="8590"/>
                </a:lnTo>
                <a:lnTo>
                  <a:pt x="44280" y="8500"/>
                </a:lnTo>
                <a:lnTo>
                  <a:pt x="44330" y="8480"/>
                </a:lnTo>
                <a:lnTo>
                  <a:pt x="44420" y="8470"/>
                </a:lnTo>
                <a:lnTo>
                  <a:pt x="44460" y="8450"/>
                </a:lnTo>
                <a:lnTo>
                  <a:pt x="44480" y="8420"/>
                </a:lnTo>
                <a:lnTo>
                  <a:pt x="44480" y="8380"/>
                </a:lnTo>
                <a:lnTo>
                  <a:pt x="44460" y="8330"/>
                </a:lnTo>
                <a:lnTo>
                  <a:pt x="44430" y="8290"/>
                </a:lnTo>
                <a:lnTo>
                  <a:pt x="44400" y="8260"/>
                </a:lnTo>
                <a:lnTo>
                  <a:pt x="44380" y="8240"/>
                </a:lnTo>
                <a:lnTo>
                  <a:pt x="44350" y="8230"/>
                </a:lnTo>
                <a:lnTo>
                  <a:pt x="44330" y="8220"/>
                </a:lnTo>
                <a:lnTo>
                  <a:pt x="44300" y="8220"/>
                </a:lnTo>
                <a:lnTo>
                  <a:pt x="44280" y="8230"/>
                </a:lnTo>
                <a:lnTo>
                  <a:pt x="44240" y="8250"/>
                </a:lnTo>
                <a:lnTo>
                  <a:pt x="44220" y="8250"/>
                </a:lnTo>
                <a:lnTo>
                  <a:pt x="44190" y="8220"/>
                </a:lnTo>
                <a:lnTo>
                  <a:pt x="44190" y="8180"/>
                </a:lnTo>
                <a:lnTo>
                  <a:pt x="44210" y="8140"/>
                </a:lnTo>
                <a:lnTo>
                  <a:pt x="44220" y="8100"/>
                </a:lnTo>
                <a:lnTo>
                  <a:pt x="44210" y="8080"/>
                </a:lnTo>
                <a:lnTo>
                  <a:pt x="44190" y="8040"/>
                </a:lnTo>
                <a:lnTo>
                  <a:pt x="44190" y="8020"/>
                </a:lnTo>
                <a:lnTo>
                  <a:pt x="44200" y="7990"/>
                </a:lnTo>
                <a:lnTo>
                  <a:pt x="44220" y="7990"/>
                </a:lnTo>
                <a:lnTo>
                  <a:pt x="44240" y="7980"/>
                </a:lnTo>
                <a:lnTo>
                  <a:pt x="44260" y="7970"/>
                </a:lnTo>
                <a:lnTo>
                  <a:pt x="44280" y="7920"/>
                </a:lnTo>
                <a:lnTo>
                  <a:pt x="44270" y="7880"/>
                </a:lnTo>
                <a:lnTo>
                  <a:pt x="44220" y="7810"/>
                </a:lnTo>
                <a:lnTo>
                  <a:pt x="44210" y="7790"/>
                </a:lnTo>
                <a:lnTo>
                  <a:pt x="44210" y="7780"/>
                </a:lnTo>
                <a:lnTo>
                  <a:pt x="44230" y="7770"/>
                </a:lnTo>
                <a:lnTo>
                  <a:pt x="44260" y="7750"/>
                </a:lnTo>
                <a:lnTo>
                  <a:pt x="44270" y="7720"/>
                </a:lnTo>
                <a:lnTo>
                  <a:pt x="44280" y="7700"/>
                </a:lnTo>
                <a:lnTo>
                  <a:pt x="44280" y="7680"/>
                </a:lnTo>
                <a:lnTo>
                  <a:pt x="44290" y="7660"/>
                </a:lnTo>
                <a:lnTo>
                  <a:pt x="44320" y="7620"/>
                </a:lnTo>
                <a:lnTo>
                  <a:pt x="44350" y="7590"/>
                </a:lnTo>
                <a:lnTo>
                  <a:pt x="44460" y="7510"/>
                </a:lnTo>
                <a:lnTo>
                  <a:pt x="44490" y="7480"/>
                </a:lnTo>
                <a:lnTo>
                  <a:pt x="44520" y="7410"/>
                </a:lnTo>
                <a:lnTo>
                  <a:pt x="44550" y="7360"/>
                </a:lnTo>
                <a:lnTo>
                  <a:pt x="44580" y="7370"/>
                </a:lnTo>
                <a:lnTo>
                  <a:pt x="44630" y="7450"/>
                </a:lnTo>
                <a:lnTo>
                  <a:pt x="44690" y="7470"/>
                </a:lnTo>
                <a:lnTo>
                  <a:pt x="44750" y="7460"/>
                </a:lnTo>
                <a:lnTo>
                  <a:pt x="44880" y="7410"/>
                </a:lnTo>
                <a:lnTo>
                  <a:pt x="44960" y="7400"/>
                </a:lnTo>
                <a:lnTo>
                  <a:pt x="44990" y="7380"/>
                </a:lnTo>
                <a:lnTo>
                  <a:pt x="45010" y="7350"/>
                </a:lnTo>
                <a:lnTo>
                  <a:pt x="45020" y="7260"/>
                </a:lnTo>
                <a:lnTo>
                  <a:pt x="45030" y="7230"/>
                </a:lnTo>
                <a:lnTo>
                  <a:pt x="45100" y="7130"/>
                </a:lnTo>
                <a:lnTo>
                  <a:pt x="45090" y="7120"/>
                </a:lnTo>
                <a:lnTo>
                  <a:pt x="45060" y="7110"/>
                </a:lnTo>
                <a:lnTo>
                  <a:pt x="45030" y="7070"/>
                </a:lnTo>
                <a:lnTo>
                  <a:pt x="45030" y="7040"/>
                </a:lnTo>
                <a:lnTo>
                  <a:pt x="45100" y="6740"/>
                </a:lnTo>
                <a:lnTo>
                  <a:pt x="45140" y="6650"/>
                </a:lnTo>
                <a:lnTo>
                  <a:pt x="45180" y="6600"/>
                </a:lnTo>
                <a:lnTo>
                  <a:pt x="45200" y="6610"/>
                </a:lnTo>
                <a:lnTo>
                  <a:pt x="45220" y="6620"/>
                </a:lnTo>
                <a:lnTo>
                  <a:pt x="45230" y="6620"/>
                </a:lnTo>
                <a:lnTo>
                  <a:pt x="45250" y="6610"/>
                </a:lnTo>
                <a:lnTo>
                  <a:pt x="45270" y="6590"/>
                </a:lnTo>
                <a:lnTo>
                  <a:pt x="45260" y="6570"/>
                </a:lnTo>
                <a:lnTo>
                  <a:pt x="45250" y="6530"/>
                </a:lnTo>
                <a:lnTo>
                  <a:pt x="45220" y="6470"/>
                </a:lnTo>
                <a:lnTo>
                  <a:pt x="45210" y="6450"/>
                </a:lnTo>
                <a:lnTo>
                  <a:pt x="45210" y="6430"/>
                </a:lnTo>
                <a:lnTo>
                  <a:pt x="45210" y="6390"/>
                </a:lnTo>
                <a:lnTo>
                  <a:pt x="45210" y="6370"/>
                </a:lnTo>
                <a:lnTo>
                  <a:pt x="45160" y="6250"/>
                </a:lnTo>
                <a:lnTo>
                  <a:pt x="45150" y="6200"/>
                </a:lnTo>
                <a:lnTo>
                  <a:pt x="45150" y="6120"/>
                </a:lnTo>
                <a:lnTo>
                  <a:pt x="45160" y="6040"/>
                </a:lnTo>
                <a:lnTo>
                  <a:pt x="45240" y="5810"/>
                </a:lnTo>
                <a:lnTo>
                  <a:pt x="45240" y="5750"/>
                </a:lnTo>
                <a:lnTo>
                  <a:pt x="45210" y="5720"/>
                </a:lnTo>
                <a:lnTo>
                  <a:pt x="45170" y="5700"/>
                </a:lnTo>
                <a:lnTo>
                  <a:pt x="45140" y="5670"/>
                </a:lnTo>
                <a:lnTo>
                  <a:pt x="45140" y="5620"/>
                </a:lnTo>
                <a:lnTo>
                  <a:pt x="45160" y="5610"/>
                </a:lnTo>
                <a:lnTo>
                  <a:pt x="45230" y="5570"/>
                </a:lnTo>
                <a:lnTo>
                  <a:pt x="45240" y="5550"/>
                </a:lnTo>
                <a:lnTo>
                  <a:pt x="45280" y="5470"/>
                </a:lnTo>
                <a:lnTo>
                  <a:pt x="45310" y="5380"/>
                </a:lnTo>
                <a:lnTo>
                  <a:pt x="45330" y="5210"/>
                </a:lnTo>
                <a:lnTo>
                  <a:pt x="45340" y="5170"/>
                </a:lnTo>
                <a:lnTo>
                  <a:pt x="45360" y="5130"/>
                </a:lnTo>
                <a:lnTo>
                  <a:pt x="45370" y="5110"/>
                </a:lnTo>
                <a:lnTo>
                  <a:pt x="45410" y="5100"/>
                </a:lnTo>
                <a:lnTo>
                  <a:pt x="45430" y="5090"/>
                </a:lnTo>
                <a:lnTo>
                  <a:pt x="45440" y="5070"/>
                </a:lnTo>
                <a:lnTo>
                  <a:pt x="45530" y="4990"/>
                </a:lnTo>
                <a:lnTo>
                  <a:pt x="45540" y="5000"/>
                </a:lnTo>
                <a:lnTo>
                  <a:pt x="45550" y="5010"/>
                </a:lnTo>
                <a:lnTo>
                  <a:pt x="45570" y="5020"/>
                </a:lnTo>
                <a:lnTo>
                  <a:pt x="45600" y="5020"/>
                </a:lnTo>
                <a:lnTo>
                  <a:pt x="45610" y="5000"/>
                </a:lnTo>
                <a:lnTo>
                  <a:pt x="45620" y="4970"/>
                </a:lnTo>
                <a:lnTo>
                  <a:pt x="45690" y="4910"/>
                </a:lnTo>
                <a:lnTo>
                  <a:pt x="45700" y="4850"/>
                </a:lnTo>
                <a:lnTo>
                  <a:pt x="45700" y="4780"/>
                </a:lnTo>
                <a:lnTo>
                  <a:pt x="45720" y="4720"/>
                </a:lnTo>
                <a:lnTo>
                  <a:pt x="45750" y="4690"/>
                </a:lnTo>
                <a:lnTo>
                  <a:pt x="45770" y="4690"/>
                </a:lnTo>
                <a:lnTo>
                  <a:pt x="45790" y="4710"/>
                </a:lnTo>
                <a:lnTo>
                  <a:pt x="45800" y="4740"/>
                </a:lnTo>
                <a:lnTo>
                  <a:pt x="45810" y="4770"/>
                </a:lnTo>
                <a:lnTo>
                  <a:pt x="45850" y="4780"/>
                </a:lnTo>
                <a:lnTo>
                  <a:pt x="45940" y="4780"/>
                </a:lnTo>
                <a:lnTo>
                  <a:pt x="45980" y="4800"/>
                </a:lnTo>
                <a:lnTo>
                  <a:pt x="46010" y="4810"/>
                </a:lnTo>
                <a:lnTo>
                  <a:pt x="46020" y="4830"/>
                </a:lnTo>
                <a:lnTo>
                  <a:pt x="46030" y="4860"/>
                </a:lnTo>
                <a:lnTo>
                  <a:pt x="46040" y="4890"/>
                </a:lnTo>
                <a:lnTo>
                  <a:pt x="46060" y="4920"/>
                </a:lnTo>
                <a:lnTo>
                  <a:pt x="46090" y="4930"/>
                </a:lnTo>
                <a:lnTo>
                  <a:pt x="46120" y="4910"/>
                </a:lnTo>
                <a:lnTo>
                  <a:pt x="46210" y="4820"/>
                </a:lnTo>
                <a:lnTo>
                  <a:pt x="46250" y="4800"/>
                </a:lnTo>
                <a:lnTo>
                  <a:pt x="46270" y="4780"/>
                </a:lnTo>
                <a:lnTo>
                  <a:pt x="46290" y="4760"/>
                </a:lnTo>
                <a:lnTo>
                  <a:pt x="46300" y="4710"/>
                </a:lnTo>
                <a:lnTo>
                  <a:pt x="46320" y="4720"/>
                </a:lnTo>
                <a:lnTo>
                  <a:pt x="46340" y="4730"/>
                </a:lnTo>
                <a:lnTo>
                  <a:pt x="46390" y="4730"/>
                </a:lnTo>
                <a:lnTo>
                  <a:pt x="46480" y="4750"/>
                </a:lnTo>
                <a:lnTo>
                  <a:pt x="46510" y="4760"/>
                </a:lnTo>
                <a:lnTo>
                  <a:pt x="46560" y="4740"/>
                </a:lnTo>
                <a:lnTo>
                  <a:pt x="46620" y="4710"/>
                </a:lnTo>
                <a:lnTo>
                  <a:pt x="46670" y="4700"/>
                </a:lnTo>
                <a:lnTo>
                  <a:pt x="46720" y="4760"/>
                </a:lnTo>
                <a:lnTo>
                  <a:pt x="46730" y="4760"/>
                </a:lnTo>
                <a:lnTo>
                  <a:pt x="46750" y="4750"/>
                </a:lnTo>
                <a:lnTo>
                  <a:pt x="46760" y="4760"/>
                </a:lnTo>
                <a:lnTo>
                  <a:pt x="46770" y="4770"/>
                </a:lnTo>
                <a:lnTo>
                  <a:pt x="46780" y="4790"/>
                </a:lnTo>
                <a:lnTo>
                  <a:pt x="46830" y="4880"/>
                </a:lnTo>
                <a:lnTo>
                  <a:pt x="46850" y="4890"/>
                </a:lnTo>
                <a:lnTo>
                  <a:pt x="46870" y="4890"/>
                </a:lnTo>
                <a:lnTo>
                  <a:pt x="46890" y="4890"/>
                </a:lnTo>
                <a:lnTo>
                  <a:pt x="46940" y="4840"/>
                </a:lnTo>
                <a:lnTo>
                  <a:pt x="46960" y="4840"/>
                </a:lnTo>
                <a:lnTo>
                  <a:pt x="46980" y="4850"/>
                </a:lnTo>
                <a:lnTo>
                  <a:pt x="47020" y="4840"/>
                </a:lnTo>
                <a:lnTo>
                  <a:pt x="47030" y="4820"/>
                </a:lnTo>
                <a:lnTo>
                  <a:pt x="47030" y="4810"/>
                </a:lnTo>
                <a:lnTo>
                  <a:pt x="47020" y="4790"/>
                </a:lnTo>
                <a:lnTo>
                  <a:pt x="47020" y="4770"/>
                </a:lnTo>
                <a:lnTo>
                  <a:pt x="47030" y="4740"/>
                </a:lnTo>
                <a:lnTo>
                  <a:pt x="47070" y="4700"/>
                </a:lnTo>
                <a:lnTo>
                  <a:pt x="47090" y="4680"/>
                </a:lnTo>
                <a:lnTo>
                  <a:pt x="47110" y="4680"/>
                </a:lnTo>
                <a:lnTo>
                  <a:pt x="47190" y="4810"/>
                </a:lnTo>
                <a:lnTo>
                  <a:pt x="47220" y="4810"/>
                </a:lnTo>
                <a:lnTo>
                  <a:pt x="47270" y="4780"/>
                </a:lnTo>
                <a:lnTo>
                  <a:pt x="47320" y="4800"/>
                </a:lnTo>
                <a:lnTo>
                  <a:pt x="47360" y="4800"/>
                </a:lnTo>
                <a:lnTo>
                  <a:pt x="47400" y="4790"/>
                </a:lnTo>
                <a:lnTo>
                  <a:pt x="47460" y="4740"/>
                </a:lnTo>
                <a:lnTo>
                  <a:pt x="47500" y="4740"/>
                </a:lnTo>
                <a:lnTo>
                  <a:pt x="47570" y="4790"/>
                </a:lnTo>
                <a:lnTo>
                  <a:pt x="47650" y="4810"/>
                </a:lnTo>
                <a:lnTo>
                  <a:pt x="47800" y="4780"/>
                </a:lnTo>
                <a:lnTo>
                  <a:pt x="47880" y="4780"/>
                </a:lnTo>
                <a:lnTo>
                  <a:pt x="47990" y="4810"/>
                </a:lnTo>
                <a:lnTo>
                  <a:pt x="48360" y="4800"/>
                </a:lnTo>
                <a:lnTo>
                  <a:pt x="48380" y="4790"/>
                </a:lnTo>
                <a:lnTo>
                  <a:pt x="48410" y="4760"/>
                </a:lnTo>
                <a:lnTo>
                  <a:pt x="48430" y="4760"/>
                </a:lnTo>
                <a:lnTo>
                  <a:pt x="48460" y="4760"/>
                </a:lnTo>
                <a:lnTo>
                  <a:pt x="48480" y="4780"/>
                </a:lnTo>
                <a:lnTo>
                  <a:pt x="48490" y="4800"/>
                </a:lnTo>
                <a:lnTo>
                  <a:pt x="48500" y="4820"/>
                </a:lnTo>
                <a:lnTo>
                  <a:pt x="48580" y="4870"/>
                </a:lnTo>
                <a:lnTo>
                  <a:pt x="48740" y="4950"/>
                </a:lnTo>
                <a:lnTo>
                  <a:pt x="48850" y="5070"/>
                </a:lnTo>
                <a:lnTo>
                  <a:pt x="48900" y="5100"/>
                </a:lnTo>
                <a:lnTo>
                  <a:pt x="48950" y="5110"/>
                </a:lnTo>
                <a:lnTo>
                  <a:pt x="49020" y="5120"/>
                </a:lnTo>
                <a:lnTo>
                  <a:pt x="49050" y="5120"/>
                </a:lnTo>
                <a:lnTo>
                  <a:pt x="49100" y="5120"/>
                </a:lnTo>
                <a:lnTo>
                  <a:pt x="49140" y="5130"/>
                </a:lnTo>
                <a:lnTo>
                  <a:pt x="49150" y="5150"/>
                </a:lnTo>
                <a:lnTo>
                  <a:pt x="49130" y="5160"/>
                </a:lnTo>
                <a:lnTo>
                  <a:pt x="49080" y="5210"/>
                </a:lnTo>
                <a:lnTo>
                  <a:pt x="49060" y="5220"/>
                </a:lnTo>
                <a:lnTo>
                  <a:pt x="49040" y="5220"/>
                </a:lnTo>
                <a:lnTo>
                  <a:pt x="48770" y="5130"/>
                </a:lnTo>
                <a:lnTo>
                  <a:pt x="48770" y="5140"/>
                </a:lnTo>
                <a:lnTo>
                  <a:pt x="48780" y="5160"/>
                </a:lnTo>
                <a:lnTo>
                  <a:pt x="48780" y="5170"/>
                </a:lnTo>
                <a:lnTo>
                  <a:pt x="48800" y="5180"/>
                </a:lnTo>
                <a:lnTo>
                  <a:pt x="48820" y="5190"/>
                </a:lnTo>
                <a:lnTo>
                  <a:pt x="48830" y="5200"/>
                </a:lnTo>
                <a:lnTo>
                  <a:pt x="48840" y="5220"/>
                </a:lnTo>
                <a:lnTo>
                  <a:pt x="48830" y="5230"/>
                </a:lnTo>
                <a:lnTo>
                  <a:pt x="48820" y="5250"/>
                </a:lnTo>
                <a:lnTo>
                  <a:pt x="48810" y="5270"/>
                </a:lnTo>
                <a:lnTo>
                  <a:pt x="48840" y="5280"/>
                </a:lnTo>
                <a:lnTo>
                  <a:pt x="48880" y="5280"/>
                </a:lnTo>
                <a:lnTo>
                  <a:pt x="48920" y="5290"/>
                </a:lnTo>
                <a:lnTo>
                  <a:pt x="48950" y="5310"/>
                </a:lnTo>
                <a:lnTo>
                  <a:pt x="48970" y="5330"/>
                </a:lnTo>
                <a:lnTo>
                  <a:pt x="48960" y="5360"/>
                </a:lnTo>
                <a:lnTo>
                  <a:pt x="48960" y="5380"/>
                </a:lnTo>
                <a:lnTo>
                  <a:pt x="48980" y="5390"/>
                </a:lnTo>
                <a:lnTo>
                  <a:pt x="49000" y="5380"/>
                </a:lnTo>
                <a:lnTo>
                  <a:pt x="49020" y="5370"/>
                </a:lnTo>
                <a:lnTo>
                  <a:pt x="49040" y="5360"/>
                </a:lnTo>
                <a:lnTo>
                  <a:pt x="49060" y="5370"/>
                </a:lnTo>
                <a:lnTo>
                  <a:pt x="49250" y="5550"/>
                </a:lnTo>
                <a:lnTo>
                  <a:pt x="49270" y="5570"/>
                </a:lnTo>
                <a:lnTo>
                  <a:pt x="49340" y="5580"/>
                </a:lnTo>
                <a:lnTo>
                  <a:pt x="49370" y="5600"/>
                </a:lnTo>
                <a:lnTo>
                  <a:pt x="49400" y="5620"/>
                </a:lnTo>
                <a:lnTo>
                  <a:pt x="49390" y="5640"/>
                </a:lnTo>
                <a:lnTo>
                  <a:pt x="49360" y="5670"/>
                </a:lnTo>
                <a:lnTo>
                  <a:pt x="49320" y="5670"/>
                </a:lnTo>
                <a:lnTo>
                  <a:pt x="49270" y="5660"/>
                </a:lnTo>
                <a:lnTo>
                  <a:pt x="49200" y="5610"/>
                </a:lnTo>
                <a:lnTo>
                  <a:pt x="49160" y="5600"/>
                </a:lnTo>
                <a:lnTo>
                  <a:pt x="49070" y="5590"/>
                </a:lnTo>
                <a:lnTo>
                  <a:pt x="49070" y="5600"/>
                </a:lnTo>
                <a:lnTo>
                  <a:pt x="49120" y="5610"/>
                </a:lnTo>
                <a:lnTo>
                  <a:pt x="49180" y="5630"/>
                </a:lnTo>
                <a:lnTo>
                  <a:pt x="49230" y="5670"/>
                </a:lnTo>
                <a:lnTo>
                  <a:pt x="49260" y="5710"/>
                </a:lnTo>
                <a:lnTo>
                  <a:pt x="49290" y="5720"/>
                </a:lnTo>
                <a:lnTo>
                  <a:pt x="49320" y="5710"/>
                </a:lnTo>
                <a:lnTo>
                  <a:pt x="49350" y="5700"/>
                </a:lnTo>
                <a:lnTo>
                  <a:pt x="49380" y="5700"/>
                </a:lnTo>
                <a:lnTo>
                  <a:pt x="49400" y="5700"/>
                </a:lnTo>
                <a:lnTo>
                  <a:pt x="49450" y="5740"/>
                </a:lnTo>
                <a:lnTo>
                  <a:pt x="49470" y="5760"/>
                </a:lnTo>
                <a:lnTo>
                  <a:pt x="49570" y="5860"/>
                </a:lnTo>
                <a:lnTo>
                  <a:pt x="49580" y="5890"/>
                </a:lnTo>
                <a:lnTo>
                  <a:pt x="49580" y="5900"/>
                </a:lnTo>
                <a:lnTo>
                  <a:pt x="49570" y="5910"/>
                </a:lnTo>
                <a:lnTo>
                  <a:pt x="49540" y="5920"/>
                </a:lnTo>
                <a:lnTo>
                  <a:pt x="49420" y="5900"/>
                </a:lnTo>
                <a:lnTo>
                  <a:pt x="49450" y="5930"/>
                </a:lnTo>
                <a:lnTo>
                  <a:pt x="49480" y="5960"/>
                </a:lnTo>
                <a:lnTo>
                  <a:pt x="49570" y="5980"/>
                </a:lnTo>
                <a:lnTo>
                  <a:pt x="49650" y="6000"/>
                </a:lnTo>
                <a:lnTo>
                  <a:pt x="49670" y="6020"/>
                </a:lnTo>
                <a:lnTo>
                  <a:pt x="49670" y="6050"/>
                </a:lnTo>
                <a:lnTo>
                  <a:pt x="49650" y="6070"/>
                </a:lnTo>
                <a:lnTo>
                  <a:pt x="49590" y="6100"/>
                </a:lnTo>
                <a:lnTo>
                  <a:pt x="49570" y="6120"/>
                </a:lnTo>
                <a:lnTo>
                  <a:pt x="49540" y="6170"/>
                </a:lnTo>
                <a:lnTo>
                  <a:pt x="49510" y="6180"/>
                </a:lnTo>
                <a:lnTo>
                  <a:pt x="49320" y="6200"/>
                </a:lnTo>
                <a:lnTo>
                  <a:pt x="49280" y="6190"/>
                </a:lnTo>
                <a:lnTo>
                  <a:pt x="49190" y="6160"/>
                </a:lnTo>
                <a:lnTo>
                  <a:pt x="49160" y="6150"/>
                </a:lnTo>
                <a:lnTo>
                  <a:pt x="49110" y="6130"/>
                </a:lnTo>
                <a:lnTo>
                  <a:pt x="49090" y="6090"/>
                </a:lnTo>
                <a:lnTo>
                  <a:pt x="49070" y="6040"/>
                </a:lnTo>
                <a:lnTo>
                  <a:pt x="49040" y="5990"/>
                </a:lnTo>
                <a:lnTo>
                  <a:pt x="49030" y="5970"/>
                </a:lnTo>
                <a:lnTo>
                  <a:pt x="49030" y="5920"/>
                </a:lnTo>
                <a:lnTo>
                  <a:pt x="49020" y="5910"/>
                </a:lnTo>
                <a:lnTo>
                  <a:pt x="49000" y="5900"/>
                </a:lnTo>
                <a:lnTo>
                  <a:pt x="48960" y="5880"/>
                </a:lnTo>
                <a:lnTo>
                  <a:pt x="48980" y="5920"/>
                </a:lnTo>
                <a:lnTo>
                  <a:pt x="48990" y="5930"/>
                </a:lnTo>
                <a:lnTo>
                  <a:pt x="49000" y="6040"/>
                </a:lnTo>
                <a:lnTo>
                  <a:pt x="49020" y="6070"/>
                </a:lnTo>
                <a:lnTo>
                  <a:pt x="49050" y="6110"/>
                </a:lnTo>
                <a:lnTo>
                  <a:pt x="49070" y="6160"/>
                </a:lnTo>
                <a:lnTo>
                  <a:pt x="49070" y="6210"/>
                </a:lnTo>
                <a:lnTo>
                  <a:pt x="49040" y="6240"/>
                </a:lnTo>
                <a:lnTo>
                  <a:pt x="49010" y="6240"/>
                </a:lnTo>
                <a:lnTo>
                  <a:pt x="48920" y="6200"/>
                </a:lnTo>
                <a:lnTo>
                  <a:pt x="48880" y="6190"/>
                </a:lnTo>
                <a:lnTo>
                  <a:pt x="48630" y="6190"/>
                </a:lnTo>
                <a:lnTo>
                  <a:pt x="48470" y="6160"/>
                </a:lnTo>
                <a:lnTo>
                  <a:pt x="48210" y="6170"/>
                </a:lnTo>
                <a:lnTo>
                  <a:pt x="48140" y="6190"/>
                </a:lnTo>
                <a:lnTo>
                  <a:pt x="48090" y="6270"/>
                </a:lnTo>
                <a:lnTo>
                  <a:pt x="48140" y="6240"/>
                </a:lnTo>
                <a:lnTo>
                  <a:pt x="48200" y="6220"/>
                </a:lnTo>
                <a:lnTo>
                  <a:pt x="48260" y="6220"/>
                </a:lnTo>
                <a:lnTo>
                  <a:pt x="48370" y="6220"/>
                </a:lnTo>
                <a:lnTo>
                  <a:pt x="48430" y="6220"/>
                </a:lnTo>
                <a:lnTo>
                  <a:pt x="48460" y="6250"/>
                </a:lnTo>
                <a:lnTo>
                  <a:pt x="48440" y="6300"/>
                </a:lnTo>
                <a:lnTo>
                  <a:pt x="48430" y="6350"/>
                </a:lnTo>
                <a:lnTo>
                  <a:pt x="48450" y="6400"/>
                </a:lnTo>
                <a:lnTo>
                  <a:pt x="48480" y="6450"/>
                </a:lnTo>
                <a:lnTo>
                  <a:pt x="48510" y="6470"/>
                </a:lnTo>
                <a:lnTo>
                  <a:pt x="48530" y="6480"/>
                </a:lnTo>
                <a:lnTo>
                  <a:pt x="48610" y="6500"/>
                </a:lnTo>
                <a:lnTo>
                  <a:pt x="48630" y="6520"/>
                </a:lnTo>
                <a:lnTo>
                  <a:pt x="48650" y="6530"/>
                </a:lnTo>
                <a:lnTo>
                  <a:pt x="48680" y="6580"/>
                </a:lnTo>
                <a:lnTo>
                  <a:pt x="48710" y="6560"/>
                </a:lnTo>
                <a:lnTo>
                  <a:pt x="48770" y="6560"/>
                </a:lnTo>
                <a:lnTo>
                  <a:pt x="48830" y="6570"/>
                </a:lnTo>
                <a:lnTo>
                  <a:pt x="48880" y="6580"/>
                </a:lnTo>
                <a:lnTo>
                  <a:pt x="48890" y="6590"/>
                </a:lnTo>
                <a:lnTo>
                  <a:pt x="48910" y="6580"/>
                </a:lnTo>
                <a:lnTo>
                  <a:pt x="48920" y="6600"/>
                </a:lnTo>
                <a:lnTo>
                  <a:pt x="48920" y="6660"/>
                </a:lnTo>
                <a:lnTo>
                  <a:pt x="48910" y="6680"/>
                </a:lnTo>
                <a:lnTo>
                  <a:pt x="48910" y="6710"/>
                </a:lnTo>
                <a:lnTo>
                  <a:pt x="48890" y="6720"/>
                </a:lnTo>
                <a:lnTo>
                  <a:pt x="48870" y="6730"/>
                </a:lnTo>
                <a:lnTo>
                  <a:pt x="48850" y="6740"/>
                </a:lnTo>
                <a:lnTo>
                  <a:pt x="48830" y="6760"/>
                </a:lnTo>
                <a:lnTo>
                  <a:pt x="48810" y="6800"/>
                </a:lnTo>
                <a:lnTo>
                  <a:pt x="48800" y="6810"/>
                </a:lnTo>
                <a:lnTo>
                  <a:pt x="48780" y="6830"/>
                </a:lnTo>
                <a:lnTo>
                  <a:pt x="48760" y="6840"/>
                </a:lnTo>
                <a:lnTo>
                  <a:pt x="48760" y="6860"/>
                </a:lnTo>
                <a:lnTo>
                  <a:pt x="48750" y="6940"/>
                </a:lnTo>
                <a:lnTo>
                  <a:pt x="48740" y="6960"/>
                </a:lnTo>
                <a:lnTo>
                  <a:pt x="48710" y="6990"/>
                </a:lnTo>
                <a:lnTo>
                  <a:pt x="48690" y="6990"/>
                </a:lnTo>
                <a:lnTo>
                  <a:pt x="48650" y="6950"/>
                </a:lnTo>
                <a:lnTo>
                  <a:pt x="48590" y="6920"/>
                </a:lnTo>
                <a:lnTo>
                  <a:pt x="48570" y="6920"/>
                </a:lnTo>
                <a:lnTo>
                  <a:pt x="48560" y="6930"/>
                </a:lnTo>
                <a:lnTo>
                  <a:pt x="48550" y="6940"/>
                </a:lnTo>
                <a:lnTo>
                  <a:pt x="48560" y="6960"/>
                </a:lnTo>
                <a:lnTo>
                  <a:pt x="48570" y="6980"/>
                </a:lnTo>
                <a:lnTo>
                  <a:pt x="48590" y="7000"/>
                </a:lnTo>
                <a:lnTo>
                  <a:pt x="48730" y="7080"/>
                </a:lnTo>
                <a:lnTo>
                  <a:pt x="48760" y="7090"/>
                </a:lnTo>
                <a:lnTo>
                  <a:pt x="48800" y="7100"/>
                </a:lnTo>
                <a:lnTo>
                  <a:pt x="48880" y="7100"/>
                </a:lnTo>
                <a:lnTo>
                  <a:pt x="48930" y="7110"/>
                </a:lnTo>
                <a:lnTo>
                  <a:pt x="48940" y="7130"/>
                </a:lnTo>
                <a:lnTo>
                  <a:pt x="48930" y="7160"/>
                </a:lnTo>
                <a:lnTo>
                  <a:pt x="48930" y="7190"/>
                </a:lnTo>
                <a:lnTo>
                  <a:pt x="48980" y="7250"/>
                </a:lnTo>
                <a:lnTo>
                  <a:pt x="49060" y="7250"/>
                </a:lnTo>
                <a:lnTo>
                  <a:pt x="49150" y="7240"/>
                </a:lnTo>
                <a:lnTo>
                  <a:pt x="49230" y="7260"/>
                </a:lnTo>
                <a:lnTo>
                  <a:pt x="49250" y="7280"/>
                </a:lnTo>
                <a:lnTo>
                  <a:pt x="49260" y="7290"/>
                </a:lnTo>
                <a:lnTo>
                  <a:pt x="49260" y="7300"/>
                </a:lnTo>
                <a:lnTo>
                  <a:pt x="49280" y="7320"/>
                </a:lnTo>
                <a:lnTo>
                  <a:pt x="49290" y="7340"/>
                </a:lnTo>
                <a:lnTo>
                  <a:pt x="49280" y="7360"/>
                </a:lnTo>
                <a:lnTo>
                  <a:pt x="49260" y="7380"/>
                </a:lnTo>
                <a:lnTo>
                  <a:pt x="49240" y="7380"/>
                </a:lnTo>
                <a:lnTo>
                  <a:pt x="49220" y="7400"/>
                </a:lnTo>
                <a:lnTo>
                  <a:pt x="49170" y="7460"/>
                </a:lnTo>
                <a:lnTo>
                  <a:pt x="49150" y="7480"/>
                </a:lnTo>
                <a:lnTo>
                  <a:pt x="49180" y="7490"/>
                </a:lnTo>
                <a:lnTo>
                  <a:pt x="49220" y="7480"/>
                </a:lnTo>
                <a:lnTo>
                  <a:pt x="49260" y="7470"/>
                </a:lnTo>
                <a:lnTo>
                  <a:pt x="49290" y="7460"/>
                </a:lnTo>
                <a:lnTo>
                  <a:pt x="49330" y="7450"/>
                </a:lnTo>
                <a:lnTo>
                  <a:pt x="49370" y="7470"/>
                </a:lnTo>
                <a:lnTo>
                  <a:pt x="49390" y="7500"/>
                </a:lnTo>
                <a:lnTo>
                  <a:pt x="49390" y="7520"/>
                </a:lnTo>
                <a:lnTo>
                  <a:pt x="49350" y="7530"/>
                </a:lnTo>
                <a:lnTo>
                  <a:pt x="49280" y="7560"/>
                </a:lnTo>
                <a:lnTo>
                  <a:pt x="49240" y="7570"/>
                </a:lnTo>
                <a:lnTo>
                  <a:pt x="49110" y="7590"/>
                </a:lnTo>
                <a:lnTo>
                  <a:pt x="49110" y="7600"/>
                </a:lnTo>
                <a:lnTo>
                  <a:pt x="49150" y="7600"/>
                </a:lnTo>
                <a:lnTo>
                  <a:pt x="49300" y="7630"/>
                </a:lnTo>
                <a:lnTo>
                  <a:pt x="49490" y="7640"/>
                </a:lnTo>
                <a:lnTo>
                  <a:pt x="49470" y="7670"/>
                </a:lnTo>
                <a:lnTo>
                  <a:pt x="49420" y="7690"/>
                </a:lnTo>
                <a:lnTo>
                  <a:pt x="49380" y="7700"/>
                </a:lnTo>
                <a:lnTo>
                  <a:pt x="49350" y="7720"/>
                </a:lnTo>
                <a:lnTo>
                  <a:pt x="49270" y="7770"/>
                </a:lnTo>
                <a:lnTo>
                  <a:pt x="49260" y="7790"/>
                </a:lnTo>
                <a:lnTo>
                  <a:pt x="49280" y="7820"/>
                </a:lnTo>
                <a:lnTo>
                  <a:pt x="49360" y="7840"/>
                </a:lnTo>
                <a:lnTo>
                  <a:pt x="49440" y="7850"/>
                </a:lnTo>
                <a:lnTo>
                  <a:pt x="49520" y="7870"/>
                </a:lnTo>
                <a:lnTo>
                  <a:pt x="49580" y="7920"/>
                </a:lnTo>
                <a:lnTo>
                  <a:pt x="49600" y="7960"/>
                </a:lnTo>
                <a:lnTo>
                  <a:pt x="49610" y="7990"/>
                </a:lnTo>
                <a:lnTo>
                  <a:pt x="49620" y="8120"/>
                </a:lnTo>
                <a:lnTo>
                  <a:pt x="49630" y="8160"/>
                </a:lnTo>
                <a:lnTo>
                  <a:pt x="49650" y="8200"/>
                </a:lnTo>
                <a:lnTo>
                  <a:pt x="49670" y="8220"/>
                </a:lnTo>
                <a:lnTo>
                  <a:pt x="49750" y="8290"/>
                </a:lnTo>
                <a:lnTo>
                  <a:pt x="49780" y="8330"/>
                </a:lnTo>
                <a:lnTo>
                  <a:pt x="49970" y="8500"/>
                </a:lnTo>
                <a:lnTo>
                  <a:pt x="49990" y="8520"/>
                </a:lnTo>
                <a:lnTo>
                  <a:pt x="50000" y="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